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9"/>
  </p:notesMasterIdLst>
  <p:handoutMasterIdLst>
    <p:handoutMasterId r:id="rId10"/>
  </p:handoutMasterIdLst>
  <p:sldIdLst>
    <p:sldId id="308" r:id="rId2"/>
    <p:sldId id="542" r:id="rId3"/>
    <p:sldId id="533" r:id="rId4"/>
    <p:sldId id="544" r:id="rId5"/>
    <p:sldId id="545" r:id="rId6"/>
    <p:sldId id="551" r:id="rId7"/>
    <p:sldId id="548" r:id="rId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36" autoAdjust="0"/>
    <p:restoredTop sz="94434" autoAdjust="0"/>
  </p:normalViewPr>
  <p:slideViewPr>
    <p:cSldViewPr snapToGrid="0">
      <p:cViewPr>
        <p:scale>
          <a:sx n="66" d="100"/>
          <a:sy n="66" d="100"/>
        </p:scale>
        <p:origin x="1310" y="490"/>
      </p:cViewPr>
      <p:guideLst/>
    </p:cSldViewPr>
  </p:slideViewPr>
  <p:notesTextViewPr>
    <p:cViewPr>
      <p:scale>
        <a:sx n="1" d="1"/>
        <a:sy n="1" d="1"/>
      </p:scale>
      <p:origin x="0" y="0"/>
    </p:cViewPr>
  </p:notesTextViewPr>
  <p:notesViewPr>
    <p:cSldViewPr snapToGrid="0">
      <p:cViewPr varScale="1">
        <p:scale>
          <a:sx n="54" d="100"/>
          <a:sy n="54" d="100"/>
        </p:scale>
        <p:origin x="280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5623FB-5ECA-4AA8-89EC-579CBA35F72A}" type="datetimeFigureOut">
              <a:rPr lang="id-ID" smtClean="0"/>
              <a:t>03/08/2022</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E18333-B75F-48F7-A7D4-75F62A49A070}" type="slidenum">
              <a:rPr lang="id-ID" smtClean="0"/>
              <a:t>‹N°›</a:t>
            </a:fld>
            <a:endParaRPr lang="id-ID"/>
          </a:p>
        </p:txBody>
      </p:sp>
    </p:spTree>
    <p:extLst>
      <p:ext uri="{BB962C8B-B14F-4D97-AF65-F5344CB8AC3E}">
        <p14:creationId xmlns:p14="http://schemas.microsoft.com/office/powerpoint/2010/main" val="4233465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A3F3B-FAC1-4131-BBA9-4BEAB2C7DF2F}" type="datetimeFigureOut">
              <a:rPr lang="id-ID" smtClean="0"/>
              <a:t>03/08/2022</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85A15-B6B4-4E8F-B208-EB38BDE5E6FF}" type="slidenum">
              <a:rPr lang="id-ID" smtClean="0"/>
              <a:t>‹N°›</a:t>
            </a:fld>
            <a:endParaRPr lang="id-ID"/>
          </a:p>
        </p:txBody>
      </p:sp>
    </p:spTree>
    <p:extLst>
      <p:ext uri="{BB962C8B-B14F-4D97-AF65-F5344CB8AC3E}">
        <p14:creationId xmlns:p14="http://schemas.microsoft.com/office/powerpoint/2010/main" val="247682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Normal Center">
    <p:spTree>
      <p:nvGrpSpPr>
        <p:cNvPr id="1" name=""/>
        <p:cNvGrpSpPr/>
        <p:nvPr/>
      </p:nvGrpSpPr>
      <p:grpSpPr>
        <a:xfrm>
          <a:off x="0" y="0"/>
          <a:ext cx="0" cy="0"/>
          <a:chOff x="0" y="0"/>
          <a:chExt cx="0" cy="0"/>
        </a:xfrm>
      </p:grpSpPr>
      <p:sp>
        <p:nvSpPr>
          <p:cNvPr id="15" name="TextBox 14"/>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4"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5"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6" name="Straight Connector 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8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1"/>
            <a:ext cx="12192000" cy="6857999"/>
          </a:xfrm>
        </p:spPr>
        <p:txBody>
          <a:bodyPr/>
          <a:lstStyle/>
          <a:p>
            <a:endParaRPr lang="id-ID"/>
          </a:p>
        </p:txBody>
      </p:sp>
      <p:sp>
        <p:nvSpPr>
          <p:cNvPr id="4" name="Picture Placeholder 3"/>
          <p:cNvSpPr>
            <a:spLocks noGrp="1" noChangeAspect="1"/>
          </p:cNvSpPr>
          <p:nvPr>
            <p:ph type="pic" sz="quarter" idx="11"/>
          </p:nvPr>
        </p:nvSpPr>
        <p:spPr>
          <a:xfrm>
            <a:off x="2433363" y="2239617"/>
            <a:ext cx="2160000" cy="216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5236198" y="2239617"/>
            <a:ext cx="2160000" cy="216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8039033" y="2239617"/>
            <a:ext cx="2160000" cy="2160000"/>
          </a:xfrm>
          <a:prstGeom prst="ellipse">
            <a:avLst/>
          </a:prstGeom>
        </p:spPr>
        <p:txBody>
          <a:bodyPr lIns="182880" tIns="91440" rIns="182880" bIns="91440"/>
          <a:lstStyle>
            <a:lvl1pPr marL="0" indent="0">
              <a:buFontTx/>
              <a:buNone/>
              <a:defRPr/>
            </a:lvl1pPr>
          </a:lstStyle>
          <a:p>
            <a:endParaRPr lang="en-US"/>
          </a:p>
        </p:txBody>
      </p:sp>
      <p:sp>
        <p:nvSpPr>
          <p:cNvPr id="10" name="TextBox 9"/>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1" name="TextBox 10"/>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1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Hierrarchy placeholder">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5223729" y="2563492"/>
            <a:ext cx="1800000" cy="180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7284448" y="1547565"/>
            <a:ext cx="1116000" cy="1116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2351584" y="2109231"/>
            <a:ext cx="3070240" cy="105303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2945532" y="3138761"/>
            <a:ext cx="2364099" cy="23477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1597633" y="3664460"/>
            <a:ext cx="3750228" cy="71316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886705" y="3874323"/>
            <a:ext cx="1567036" cy="80434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838486" y="2313100"/>
            <a:ext cx="689817" cy="58141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5259106" y="4095745"/>
            <a:ext cx="445749" cy="8334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491334" y="4084097"/>
            <a:ext cx="443527" cy="6232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6722170" y="2444011"/>
            <a:ext cx="689693" cy="53140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6825634" y="2140801"/>
            <a:ext cx="4113161" cy="10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882371" y="3413502"/>
            <a:ext cx="2184883" cy="124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825634" y="3758923"/>
            <a:ext cx="2798759" cy="110397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1355363" y="1197100"/>
            <a:ext cx="1116000" cy="1116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9624393" y="4477288"/>
            <a:ext cx="1116000" cy="1116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4533956" y="4862902"/>
            <a:ext cx="1116000" cy="1116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589633" y="3843104"/>
            <a:ext cx="1008000" cy="1008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2075862" y="2635748"/>
            <a:ext cx="900000" cy="90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4017775" y="1625945"/>
            <a:ext cx="900000" cy="90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0740393" y="1522768"/>
            <a:ext cx="900000" cy="90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9011532" y="2963502"/>
            <a:ext cx="900000" cy="90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6748864" y="4477288"/>
            <a:ext cx="1008000" cy="1008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3101536" y="4438527"/>
            <a:ext cx="900000" cy="900000"/>
          </a:xfrm>
          <a:prstGeom prst="ellipse">
            <a:avLst/>
          </a:prstGeom>
        </p:spPr>
        <p:txBody>
          <a:bodyPr lIns="182880" tIns="91440" rIns="182880" bIns="91440"/>
          <a:lstStyle>
            <a:lvl1pPr marL="0" indent="0">
              <a:buFontTx/>
              <a:buNone/>
              <a:defRPr/>
            </a:lvl1pPr>
          </a:lstStyle>
          <a:p>
            <a:endParaRPr lang="en-US"/>
          </a:p>
        </p:txBody>
      </p:sp>
      <p:sp>
        <p:nvSpPr>
          <p:cNvPr id="29" name="Title 1"/>
          <p:cNvSpPr>
            <a:spLocks noGrp="1"/>
          </p:cNvSpPr>
          <p:nvPr>
            <p:ph type="title"/>
          </p:nvPr>
        </p:nvSpPr>
        <p:spPr>
          <a:xfrm>
            <a:off x="470455" y="458073"/>
            <a:ext cx="11357112" cy="562527"/>
          </a:xfrm>
        </p:spPr>
        <p:txBody>
          <a:bodyPr>
            <a:normAutofit/>
          </a:bodyPr>
          <a:lstStyle>
            <a:lvl1pPr algn="ctr">
              <a:defRPr sz="3200">
                <a:solidFill>
                  <a:schemeClr val="tx1"/>
                </a:solidFill>
                <a:latin typeface="+mj-lt"/>
              </a:defRPr>
            </a:lvl1pPr>
          </a:lstStyle>
          <a:p>
            <a:r>
              <a:rPr lang="en-US"/>
              <a:t>Click to edit Master title style</a:t>
            </a:r>
            <a:endParaRPr lang="id-ID"/>
          </a:p>
        </p:txBody>
      </p:sp>
      <p:sp>
        <p:nvSpPr>
          <p:cNvPr id="33" name="TextBox 32"/>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34" name="TextBox 33"/>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35" name="Straight Connector 34"/>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Hierrarchy placeholder center">
    <p:spTree>
      <p:nvGrpSpPr>
        <p:cNvPr id="1" name=""/>
        <p:cNvGrpSpPr/>
        <p:nvPr/>
      </p:nvGrpSpPr>
      <p:grpSpPr>
        <a:xfrm>
          <a:off x="0" y="0"/>
          <a:ext cx="0" cy="0"/>
          <a:chOff x="0" y="0"/>
          <a:chExt cx="0" cy="0"/>
        </a:xfrm>
      </p:grpSpPr>
      <p:sp>
        <p:nvSpPr>
          <p:cNvPr id="5" name="Picture Placeholder 3"/>
          <p:cNvSpPr>
            <a:spLocks noGrp="1" noChangeAspect="1"/>
          </p:cNvSpPr>
          <p:nvPr>
            <p:ph type="pic" sz="quarter" idx="12"/>
          </p:nvPr>
        </p:nvSpPr>
        <p:spPr>
          <a:xfrm>
            <a:off x="7284448" y="1547565"/>
            <a:ext cx="1116000" cy="1116000"/>
          </a:xfrm>
          <a:prstGeom prst="ellipse">
            <a:avLst/>
          </a:prstGeom>
        </p:spPr>
        <p:txBody>
          <a:bodyPr lIns="182880" tIns="91440" rIns="182880" bIns="91440"/>
          <a:lstStyle>
            <a:lvl1pPr marL="0" indent="0">
              <a:buFontTx/>
              <a:buNone/>
              <a:defRPr/>
            </a:lvl1pPr>
          </a:lstStyle>
          <a:p>
            <a:endParaRPr lang="en-US"/>
          </a:p>
        </p:txBody>
      </p:sp>
      <p:cxnSp>
        <p:nvCxnSpPr>
          <p:cNvPr id="6" name="Straight Connector 5"/>
          <p:cNvCxnSpPr/>
          <p:nvPr userDrawn="1"/>
        </p:nvCxnSpPr>
        <p:spPr>
          <a:xfrm>
            <a:off x="2351584" y="2109231"/>
            <a:ext cx="3070240" cy="105303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2945532" y="3138761"/>
            <a:ext cx="2364099" cy="23477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V="1">
            <a:off x="1597633" y="3664460"/>
            <a:ext cx="3750228" cy="71316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886705" y="3874323"/>
            <a:ext cx="1567036" cy="80434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838486" y="2313100"/>
            <a:ext cx="689817" cy="58141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5259106" y="4095745"/>
            <a:ext cx="445749" cy="8334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491334" y="4084097"/>
            <a:ext cx="443527" cy="62322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6722170" y="2444011"/>
            <a:ext cx="689693" cy="53140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flipV="1">
            <a:off x="6825634" y="2140801"/>
            <a:ext cx="4113161" cy="10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882371" y="3413502"/>
            <a:ext cx="2184883" cy="124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825634" y="3758923"/>
            <a:ext cx="2798759" cy="1103979"/>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3"/>
          <p:cNvSpPr>
            <a:spLocks noGrp="1" noChangeAspect="1"/>
          </p:cNvSpPr>
          <p:nvPr>
            <p:ph type="pic" sz="quarter" idx="13"/>
          </p:nvPr>
        </p:nvSpPr>
        <p:spPr>
          <a:xfrm>
            <a:off x="1355363" y="1197100"/>
            <a:ext cx="1116000" cy="1116000"/>
          </a:xfrm>
          <a:prstGeom prst="ellipse">
            <a:avLst/>
          </a:prstGeom>
        </p:spPr>
        <p:txBody>
          <a:bodyPr lIns="182880" tIns="91440" rIns="182880" bIns="91440"/>
          <a:lstStyle>
            <a:lvl1pPr marL="0" indent="0">
              <a:buFontTx/>
              <a:buNone/>
              <a:defRPr/>
            </a:lvl1pPr>
          </a:lstStyle>
          <a:p>
            <a:endParaRPr lang="en-US"/>
          </a:p>
        </p:txBody>
      </p:sp>
      <p:sp>
        <p:nvSpPr>
          <p:cNvPr id="20" name="Picture Placeholder 3"/>
          <p:cNvSpPr>
            <a:spLocks noGrp="1" noChangeAspect="1"/>
          </p:cNvSpPr>
          <p:nvPr>
            <p:ph type="pic" sz="quarter" idx="14"/>
          </p:nvPr>
        </p:nvSpPr>
        <p:spPr>
          <a:xfrm>
            <a:off x="9624393" y="4477288"/>
            <a:ext cx="1116000" cy="1116000"/>
          </a:xfrm>
          <a:prstGeom prst="ellipse">
            <a:avLst/>
          </a:prstGeom>
        </p:spPr>
        <p:txBody>
          <a:bodyPr lIns="182880" tIns="91440" rIns="182880" bIns="91440"/>
          <a:lstStyle>
            <a:lvl1pPr marL="0" indent="0">
              <a:buFontTx/>
              <a:buNone/>
              <a:defRPr/>
            </a:lvl1pPr>
          </a:lstStyle>
          <a:p>
            <a:endParaRPr lang="en-US"/>
          </a:p>
        </p:txBody>
      </p:sp>
      <p:sp>
        <p:nvSpPr>
          <p:cNvPr id="21" name="Picture Placeholder 3"/>
          <p:cNvSpPr>
            <a:spLocks noGrp="1" noChangeAspect="1"/>
          </p:cNvSpPr>
          <p:nvPr>
            <p:ph type="pic" sz="quarter" idx="15"/>
          </p:nvPr>
        </p:nvSpPr>
        <p:spPr>
          <a:xfrm>
            <a:off x="4533956" y="4862902"/>
            <a:ext cx="1116000" cy="1116000"/>
          </a:xfrm>
          <a:prstGeom prst="ellipse">
            <a:avLst/>
          </a:prstGeom>
        </p:spPr>
        <p:txBody>
          <a:bodyPr lIns="182880" tIns="91440" rIns="182880" bIns="91440"/>
          <a:lstStyle>
            <a:lvl1pPr marL="0" indent="0">
              <a:buFontTx/>
              <a:buNone/>
              <a:defRPr/>
            </a:lvl1pPr>
          </a:lstStyle>
          <a:p>
            <a:endParaRPr lang="en-US"/>
          </a:p>
        </p:txBody>
      </p:sp>
      <p:sp>
        <p:nvSpPr>
          <p:cNvPr id="22" name="Picture Placeholder 3"/>
          <p:cNvSpPr>
            <a:spLocks noGrp="1" noChangeAspect="1"/>
          </p:cNvSpPr>
          <p:nvPr>
            <p:ph type="pic" sz="quarter" idx="16"/>
          </p:nvPr>
        </p:nvSpPr>
        <p:spPr>
          <a:xfrm>
            <a:off x="589633" y="3843104"/>
            <a:ext cx="1008000" cy="1008000"/>
          </a:xfrm>
          <a:prstGeom prst="ellipse">
            <a:avLst/>
          </a:prstGeom>
        </p:spPr>
        <p:txBody>
          <a:bodyPr lIns="182880" tIns="91440" rIns="182880" bIns="91440"/>
          <a:lstStyle>
            <a:lvl1pPr marL="0" indent="0">
              <a:buFontTx/>
              <a:buNone/>
              <a:defRPr/>
            </a:lvl1pPr>
          </a:lstStyle>
          <a:p>
            <a:endParaRPr lang="en-US"/>
          </a:p>
        </p:txBody>
      </p:sp>
      <p:sp>
        <p:nvSpPr>
          <p:cNvPr id="23" name="Picture Placeholder 3"/>
          <p:cNvSpPr>
            <a:spLocks noGrp="1" noChangeAspect="1"/>
          </p:cNvSpPr>
          <p:nvPr>
            <p:ph type="pic" sz="quarter" idx="17"/>
          </p:nvPr>
        </p:nvSpPr>
        <p:spPr>
          <a:xfrm>
            <a:off x="2075862" y="2635748"/>
            <a:ext cx="900000" cy="900000"/>
          </a:xfrm>
          <a:prstGeom prst="ellipse">
            <a:avLst/>
          </a:prstGeom>
        </p:spPr>
        <p:txBody>
          <a:bodyPr lIns="182880" tIns="91440" rIns="182880" bIns="91440"/>
          <a:lstStyle>
            <a:lvl1pPr marL="0" indent="0">
              <a:buFontTx/>
              <a:buNone/>
              <a:defRPr/>
            </a:lvl1pPr>
          </a:lstStyle>
          <a:p>
            <a:endParaRPr lang="en-US"/>
          </a:p>
        </p:txBody>
      </p:sp>
      <p:sp>
        <p:nvSpPr>
          <p:cNvPr id="24" name="Picture Placeholder 3"/>
          <p:cNvSpPr>
            <a:spLocks noGrp="1" noChangeAspect="1"/>
          </p:cNvSpPr>
          <p:nvPr>
            <p:ph type="pic" sz="quarter" idx="18"/>
          </p:nvPr>
        </p:nvSpPr>
        <p:spPr>
          <a:xfrm>
            <a:off x="4017775" y="1625945"/>
            <a:ext cx="900000" cy="900000"/>
          </a:xfrm>
          <a:prstGeom prst="ellipse">
            <a:avLst/>
          </a:prstGeom>
        </p:spPr>
        <p:txBody>
          <a:bodyPr lIns="182880" tIns="91440" rIns="182880" bIns="91440"/>
          <a:lstStyle>
            <a:lvl1pPr marL="0" indent="0">
              <a:buFontTx/>
              <a:buNone/>
              <a:defRPr/>
            </a:lvl1pPr>
          </a:lstStyle>
          <a:p>
            <a:endParaRPr lang="en-US"/>
          </a:p>
        </p:txBody>
      </p:sp>
      <p:sp>
        <p:nvSpPr>
          <p:cNvPr id="25" name="Picture Placeholder 3"/>
          <p:cNvSpPr>
            <a:spLocks noGrp="1" noChangeAspect="1"/>
          </p:cNvSpPr>
          <p:nvPr>
            <p:ph type="pic" sz="quarter" idx="19"/>
          </p:nvPr>
        </p:nvSpPr>
        <p:spPr>
          <a:xfrm>
            <a:off x="10740393" y="1522768"/>
            <a:ext cx="900000" cy="900000"/>
          </a:xfrm>
          <a:prstGeom prst="ellipse">
            <a:avLst/>
          </a:prstGeom>
        </p:spPr>
        <p:txBody>
          <a:bodyPr lIns="182880" tIns="91440" rIns="182880" bIns="91440"/>
          <a:lstStyle>
            <a:lvl1pPr marL="0" indent="0">
              <a:buFontTx/>
              <a:buNone/>
              <a:defRPr/>
            </a:lvl1pPr>
          </a:lstStyle>
          <a:p>
            <a:endParaRPr lang="en-US"/>
          </a:p>
        </p:txBody>
      </p:sp>
      <p:sp>
        <p:nvSpPr>
          <p:cNvPr id="26" name="Picture Placeholder 3"/>
          <p:cNvSpPr>
            <a:spLocks noGrp="1" noChangeAspect="1"/>
          </p:cNvSpPr>
          <p:nvPr>
            <p:ph type="pic" sz="quarter" idx="20"/>
          </p:nvPr>
        </p:nvSpPr>
        <p:spPr>
          <a:xfrm>
            <a:off x="9011532" y="2963502"/>
            <a:ext cx="900000" cy="900000"/>
          </a:xfrm>
          <a:prstGeom prst="ellipse">
            <a:avLst/>
          </a:prstGeom>
        </p:spPr>
        <p:txBody>
          <a:bodyPr lIns="182880" tIns="91440" rIns="182880" bIns="91440"/>
          <a:lstStyle>
            <a:lvl1pPr marL="0" indent="0">
              <a:buFontTx/>
              <a:buNone/>
              <a:defRPr/>
            </a:lvl1pPr>
          </a:lstStyle>
          <a:p>
            <a:endParaRPr lang="en-US"/>
          </a:p>
        </p:txBody>
      </p:sp>
      <p:sp>
        <p:nvSpPr>
          <p:cNvPr id="27" name="Picture Placeholder 3"/>
          <p:cNvSpPr>
            <a:spLocks noGrp="1" noChangeAspect="1"/>
          </p:cNvSpPr>
          <p:nvPr>
            <p:ph type="pic" sz="quarter" idx="21"/>
          </p:nvPr>
        </p:nvSpPr>
        <p:spPr>
          <a:xfrm>
            <a:off x="6748864" y="4477288"/>
            <a:ext cx="1008000" cy="1008000"/>
          </a:xfrm>
          <a:prstGeom prst="ellipse">
            <a:avLst/>
          </a:prstGeom>
        </p:spPr>
        <p:txBody>
          <a:bodyPr lIns="182880" tIns="91440" rIns="182880" bIns="91440"/>
          <a:lstStyle>
            <a:lvl1pPr marL="0" indent="0">
              <a:buFontTx/>
              <a:buNone/>
              <a:defRPr/>
            </a:lvl1pPr>
          </a:lstStyle>
          <a:p>
            <a:endParaRPr lang="en-US"/>
          </a:p>
        </p:txBody>
      </p:sp>
      <p:sp>
        <p:nvSpPr>
          <p:cNvPr id="28" name="Picture Placeholder 3"/>
          <p:cNvSpPr>
            <a:spLocks noGrp="1" noChangeAspect="1"/>
          </p:cNvSpPr>
          <p:nvPr>
            <p:ph type="pic" sz="quarter" idx="22"/>
          </p:nvPr>
        </p:nvSpPr>
        <p:spPr>
          <a:xfrm>
            <a:off x="3101536" y="4438527"/>
            <a:ext cx="900000" cy="900000"/>
          </a:xfrm>
          <a:prstGeom prst="ellipse">
            <a:avLst/>
          </a:prstGeom>
        </p:spPr>
        <p:txBody>
          <a:bodyPr lIns="182880" tIns="91440" rIns="182880" bIns="91440"/>
          <a:lstStyle>
            <a:lvl1pPr marL="0" indent="0">
              <a:buFontTx/>
              <a:buNone/>
              <a:defRPr/>
            </a:lvl1pPr>
          </a:lstStyle>
          <a:p>
            <a:endParaRPr lang="en-US"/>
          </a:p>
        </p:txBody>
      </p:sp>
      <p:sp>
        <p:nvSpPr>
          <p:cNvPr id="33" name="TextBox 32"/>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34" name="TextBox 33"/>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35" name="Straight Connector 34"/>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4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
                                        <p:tgtEl>
                                          <p:spTgt spid="15"/>
                                        </p:tgtEl>
                                      </p:cBhvr>
                                    </p:animEffect>
                                  </p:childTnLst>
                                </p:cTn>
                              </p:par>
                              <p:par>
                                <p:cTn id="8" presetID="22" presetClass="entr" presetSubtype="8" fill="hold" nodeType="withEffect">
                                  <p:stCondLst>
                                    <p:cond delay="7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
                                        <p:tgtEl>
                                          <p:spTgt spid="16"/>
                                        </p:tgtEl>
                                      </p:cBhvr>
                                    </p:animEffect>
                                  </p:childTnLst>
                                </p:cTn>
                              </p:par>
                              <p:par>
                                <p:cTn id="11" presetID="22" presetClass="entr" presetSubtype="8" fill="hold" nodeType="withEffect">
                                  <p:stCondLst>
                                    <p:cond delay="90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200"/>
                                        <p:tgtEl>
                                          <p:spTgt spid="17"/>
                                        </p:tgtEl>
                                      </p:cBhvr>
                                    </p:animEffect>
                                  </p:childTnLst>
                                </p:cTn>
                              </p:par>
                              <p:par>
                                <p:cTn id="14" presetID="22" presetClass="entr" presetSubtype="8" fill="hold" nodeType="withEffect">
                                  <p:stCondLst>
                                    <p:cond delay="110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200"/>
                                        <p:tgtEl>
                                          <p:spTgt spid="18"/>
                                        </p:tgtEl>
                                      </p:cBhvr>
                                    </p:animEffect>
                                  </p:childTnLst>
                                </p:cTn>
                              </p:par>
                              <p:par>
                                <p:cTn id="17" presetID="22" presetClass="entr" presetSubtype="8" fill="hold" nodeType="withEffect">
                                  <p:stCondLst>
                                    <p:cond delay="13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
                                        <p:tgtEl>
                                          <p:spTgt spid="14"/>
                                        </p:tgtEl>
                                      </p:cBhvr>
                                    </p:animEffect>
                                  </p:childTnLst>
                                </p:cTn>
                              </p:par>
                              <p:par>
                                <p:cTn id="20" presetID="22" presetClass="entr" presetSubtype="2" fill="hold"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200"/>
                                        <p:tgtEl>
                                          <p:spTgt spid="13"/>
                                        </p:tgtEl>
                                      </p:cBhvr>
                                    </p:animEffect>
                                  </p:childTnLst>
                                </p:cTn>
                              </p:par>
                              <p:par>
                                <p:cTn id="23" presetID="22" presetClass="entr" presetSubtype="2" fill="hold" nodeType="withEffect">
                                  <p:stCondLst>
                                    <p:cond delay="17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200"/>
                                        <p:tgtEl>
                                          <p:spTgt spid="11"/>
                                        </p:tgtEl>
                                      </p:cBhvr>
                                    </p:animEffect>
                                  </p:childTnLst>
                                </p:cTn>
                              </p:par>
                              <p:par>
                                <p:cTn id="26" presetID="22" presetClass="entr" presetSubtype="2" fill="hold" nodeType="withEffect">
                                  <p:stCondLst>
                                    <p:cond delay="1900"/>
                                  </p:stCondLst>
                                  <p:childTnLst>
                                    <p:set>
                                      <p:cBhvr>
                                        <p:cTn id="27" dur="1" fill="hold">
                                          <p:stCondLst>
                                            <p:cond delay="0"/>
                                          </p:stCondLst>
                                        </p:cTn>
                                        <p:tgtEl>
                                          <p:spTgt spid="10"/>
                                        </p:tgtEl>
                                        <p:attrNameLst>
                                          <p:attrName>style.visibility</p:attrName>
                                        </p:attrNameLst>
                                      </p:cBhvr>
                                      <p:to>
                                        <p:strVal val="visible"/>
                                      </p:to>
                                    </p:set>
                                    <p:animEffect transition="in" filter="wipe(right)">
                                      <p:cBhvr>
                                        <p:cTn id="28" dur="200"/>
                                        <p:tgtEl>
                                          <p:spTgt spid="10"/>
                                        </p:tgtEl>
                                      </p:cBhvr>
                                    </p:animEffect>
                                  </p:childTnLst>
                                </p:cTn>
                              </p:par>
                              <p:par>
                                <p:cTn id="29" presetID="22" presetClass="entr" presetSubtype="2" fill="hold" nodeType="withEffect">
                                  <p:stCondLst>
                                    <p:cond delay="2100"/>
                                  </p:stCondLst>
                                  <p:childTnLst>
                                    <p:set>
                                      <p:cBhvr>
                                        <p:cTn id="30" dur="1" fill="hold">
                                          <p:stCondLst>
                                            <p:cond delay="0"/>
                                          </p:stCondLst>
                                        </p:cTn>
                                        <p:tgtEl>
                                          <p:spTgt spid="7"/>
                                        </p:tgtEl>
                                        <p:attrNameLst>
                                          <p:attrName>style.visibility</p:attrName>
                                        </p:attrNameLst>
                                      </p:cBhvr>
                                      <p:to>
                                        <p:strVal val="visible"/>
                                      </p:to>
                                    </p:set>
                                    <p:animEffect transition="in" filter="wipe(right)">
                                      <p:cBhvr>
                                        <p:cTn id="31" dur="200"/>
                                        <p:tgtEl>
                                          <p:spTgt spid="7"/>
                                        </p:tgtEl>
                                      </p:cBhvr>
                                    </p:animEffect>
                                  </p:childTnLst>
                                </p:cTn>
                              </p:par>
                              <p:par>
                                <p:cTn id="32" presetID="22" presetClass="entr" presetSubtype="2" fill="hold" nodeType="withEffect">
                                  <p:stCondLst>
                                    <p:cond delay="230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200"/>
                                        <p:tgtEl>
                                          <p:spTgt spid="6"/>
                                        </p:tgtEl>
                                      </p:cBhvr>
                                    </p:animEffect>
                                  </p:childTnLst>
                                </p:cTn>
                              </p:par>
                              <p:par>
                                <p:cTn id="35" presetID="22" presetClass="entr" presetSubtype="2" fill="hold" nodeType="withEffect">
                                  <p:stCondLst>
                                    <p:cond delay="250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00"/>
                                        <p:tgtEl>
                                          <p:spTgt spid="12"/>
                                        </p:tgtEl>
                                      </p:cBhvr>
                                    </p:animEffect>
                                  </p:childTnLst>
                                </p:cTn>
                              </p:par>
                            </p:childTnLst>
                          </p:cTn>
                        </p:par>
                        <p:par>
                          <p:cTn id="38" fill="hold">
                            <p:stCondLst>
                              <p:cond delay="2700"/>
                            </p:stCondLst>
                            <p:childTnLst>
                              <p:par>
                                <p:cTn id="39" presetID="10" presetClass="entr" presetSubtype="0" fill="hold" grpId="0"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Hierrarchy placeholder 2">
    <p:spTree>
      <p:nvGrpSpPr>
        <p:cNvPr id="1" name=""/>
        <p:cNvGrpSpPr/>
        <p:nvPr/>
      </p:nvGrpSpPr>
      <p:grpSpPr>
        <a:xfrm>
          <a:off x="0" y="0"/>
          <a:ext cx="0" cy="0"/>
          <a:chOff x="0" y="0"/>
          <a:chExt cx="0" cy="0"/>
        </a:xfrm>
      </p:grpSpPr>
      <p:cxnSp>
        <p:nvCxnSpPr>
          <p:cNvPr id="30" name="Straight Connector 29"/>
          <p:cNvCxnSpPr/>
          <p:nvPr userDrawn="1"/>
        </p:nvCxnSpPr>
        <p:spPr>
          <a:xfrm flipV="1">
            <a:off x="1528789" y="3809602"/>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528789" y="2620246"/>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flipV="1">
            <a:off x="3497151" y="3809602"/>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3487814" y="2620246"/>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V="1">
            <a:off x="2766937" y="4211546"/>
            <a:ext cx="0" cy="33331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2756452" y="2074450"/>
            <a:ext cx="0" cy="33331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Picture Placeholder 3"/>
          <p:cNvSpPr>
            <a:spLocks noGrp="1" noChangeAspect="1"/>
          </p:cNvSpPr>
          <p:nvPr>
            <p:ph type="pic" sz="quarter" idx="20"/>
          </p:nvPr>
        </p:nvSpPr>
        <p:spPr>
          <a:xfrm>
            <a:off x="3854223" y="1931262"/>
            <a:ext cx="900000" cy="900000"/>
          </a:xfrm>
          <a:prstGeom prst="ellipse">
            <a:avLst/>
          </a:prstGeom>
        </p:spPr>
        <p:txBody>
          <a:bodyPr lIns="182880" tIns="91440" rIns="182880" bIns="91440"/>
          <a:lstStyle>
            <a:lvl1pPr marL="0" indent="0">
              <a:buFontTx/>
              <a:buNone/>
              <a:defRPr/>
            </a:lvl1pPr>
          </a:lstStyle>
          <a:p>
            <a:endParaRPr lang="en-US"/>
          </a:p>
        </p:txBody>
      </p:sp>
      <p:sp>
        <p:nvSpPr>
          <p:cNvPr id="39" name="Picture Placeholder 3"/>
          <p:cNvSpPr>
            <a:spLocks noGrp="1" noChangeAspect="1"/>
          </p:cNvSpPr>
          <p:nvPr>
            <p:ph type="pic" sz="quarter" idx="21"/>
          </p:nvPr>
        </p:nvSpPr>
        <p:spPr>
          <a:xfrm>
            <a:off x="639711" y="1983856"/>
            <a:ext cx="900000" cy="900000"/>
          </a:xfrm>
          <a:prstGeom prst="ellipse">
            <a:avLst/>
          </a:prstGeom>
        </p:spPr>
        <p:txBody>
          <a:bodyPr lIns="182880" tIns="91440" rIns="182880" bIns="91440"/>
          <a:lstStyle>
            <a:lvl1pPr marL="0" indent="0">
              <a:buFontTx/>
              <a:buNone/>
              <a:defRPr/>
            </a:lvl1pPr>
          </a:lstStyle>
          <a:p>
            <a:endParaRPr lang="en-US"/>
          </a:p>
        </p:txBody>
      </p:sp>
      <p:sp>
        <p:nvSpPr>
          <p:cNvPr id="40" name="Picture Placeholder 3"/>
          <p:cNvSpPr>
            <a:spLocks noGrp="1" noChangeAspect="1"/>
          </p:cNvSpPr>
          <p:nvPr>
            <p:ph type="pic" sz="quarter" idx="22"/>
          </p:nvPr>
        </p:nvSpPr>
        <p:spPr>
          <a:xfrm>
            <a:off x="688338" y="3809602"/>
            <a:ext cx="900000" cy="900000"/>
          </a:xfrm>
          <a:prstGeom prst="ellipse">
            <a:avLst/>
          </a:prstGeom>
        </p:spPr>
        <p:txBody>
          <a:bodyPr lIns="182880" tIns="91440" rIns="182880" bIns="91440"/>
          <a:lstStyle>
            <a:lvl1pPr marL="0" indent="0">
              <a:buFontTx/>
              <a:buNone/>
              <a:defRPr/>
            </a:lvl1pPr>
          </a:lstStyle>
          <a:p>
            <a:endParaRPr lang="en-US"/>
          </a:p>
        </p:txBody>
      </p:sp>
      <p:sp>
        <p:nvSpPr>
          <p:cNvPr id="41" name="Picture Placeholder 3"/>
          <p:cNvSpPr>
            <a:spLocks noGrp="1" noChangeAspect="1"/>
          </p:cNvSpPr>
          <p:nvPr>
            <p:ph type="pic" sz="quarter" idx="23"/>
          </p:nvPr>
        </p:nvSpPr>
        <p:spPr>
          <a:xfrm>
            <a:off x="2316937" y="4517001"/>
            <a:ext cx="900000" cy="900000"/>
          </a:xfrm>
          <a:prstGeom prst="ellipse">
            <a:avLst/>
          </a:prstGeom>
        </p:spPr>
        <p:txBody>
          <a:bodyPr lIns="182880" tIns="91440" rIns="182880" bIns="91440"/>
          <a:lstStyle>
            <a:lvl1pPr marL="0" indent="0">
              <a:buFontTx/>
              <a:buNone/>
              <a:defRPr/>
            </a:lvl1pPr>
          </a:lstStyle>
          <a:p>
            <a:endParaRPr lang="en-US"/>
          </a:p>
        </p:txBody>
      </p:sp>
      <p:sp>
        <p:nvSpPr>
          <p:cNvPr id="42" name="Picture Placeholder 3"/>
          <p:cNvSpPr>
            <a:spLocks noGrp="1" noChangeAspect="1"/>
          </p:cNvSpPr>
          <p:nvPr>
            <p:ph type="pic" sz="quarter" idx="24"/>
          </p:nvPr>
        </p:nvSpPr>
        <p:spPr>
          <a:xfrm>
            <a:off x="3839520" y="3828853"/>
            <a:ext cx="900000" cy="900000"/>
          </a:xfrm>
          <a:prstGeom prst="ellipse">
            <a:avLst/>
          </a:prstGeom>
        </p:spPr>
        <p:txBody>
          <a:bodyPr lIns="182880" tIns="91440" rIns="182880" bIns="91440"/>
          <a:lstStyle>
            <a:lvl1pPr marL="0" indent="0">
              <a:buFontTx/>
              <a:buNone/>
              <a:defRPr/>
            </a:lvl1pPr>
          </a:lstStyle>
          <a:p>
            <a:endParaRPr lang="en-US"/>
          </a:p>
        </p:txBody>
      </p:sp>
      <p:cxnSp>
        <p:nvCxnSpPr>
          <p:cNvPr id="43" name="Straight Connector 42"/>
          <p:cNvCxnSpPr/>
          <p:nvPr userDrawn="1"/>
        </p:nvCxnSpPr>
        <p:spPr>
          <a:xfrm flipH="1">
            <a:off x="4659710" y="1864924"/>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Picture Placeholder 3"/>
          <p:cNvSpPr>
            <a:spLocks noGrp="1" noChangeAspect="1"/>
          </p:cNvSpPr>
          <p:nvPr>
            <p:ph type="pic" sz="quarter" idx="25"/>
          </p:nvPr>
        </p:nvSpPr>
        <p:spPr>
          <a:xfrm>
            <a:off x="4994517" y="1202788"/>
            <a:ext cx="900000" cy="900000"/>
          </a:xfrm>
          <a:prstGeom prst="ellipse">
            <a:avLst/>
          </a:prstGeom>
        </p:spPr>
        <p:txBody>
          <a:bodyPr lIns="182880" tIns="91440" rIns="182880" bIns="91440"/>
          <a:lstStyle>
            <a:lvl1pPr marL="0" indent="0">
              <a:buFontTx/>
              <a:buNone/>
              <a:defRPr/>
            </a:lvl1pPr>
          </a:lstStyle>
          <a:p>
            <a:endParaRPr lang="en-US"/>
          </a:p>
        </p:txBody>
      </p:sp>
      <p:cxnSp>
        <p:nvCxnSpPr>
          <p:cNvPr id="47" name="Straight Connector 46"/>
          <p:cNvCxnSpPr/>
          <p:nvPr userDrawn="1"/>
        </p:nvCxnSpPr>
        <p:spPr>
          <a:xfrm flipH="1" flipV="1">
            <a:off x="4706644" y="2631128"/>
            <a:ext cx="411255" cy="2378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3"/>
          <p:cNvSpPr>
            <a:spLocks noGrp="1" noChangeAspect="1"/>
          </p:cNvSpPr>
          <p:nvPr>
            <p:ph type="pic" sz="quarter" idx="26"/>
          </p:nvPr>
        </p:nvSpPr>
        <p:spPr>
          <a:xfrm>
            <a:off x="5049013" y="2650379"/>
            <a:ext cx="900000" cy="900000"/>
          </a:xfrm>
          <a:prstGeom prst="ellipse">
            <a:avLst/>
          </a:prstGeom>
        </p:spPr>
        <p:txBody>
          <a:bodyPr lIns="182880" tIns="91440" rIns="182880" bIns="91440"/>
          <a:lstStyle>
            <a:lvl1pPr marL="0" indent="0">
              <a:buFontTx/>
              <a:buNone/>
              <a:defRPr/>
            </a:lvl1pPr>
          </a:lstStyle>
          <a:p>
            <a:endParaRPr lang="en-US"/>
          </a:p>
        </p:txBody>
      </p:sp>
      <p:sp>
        <p:nvSpPr>
          <p:cNvPr id="37" name="Picture Placeholder 3"/>
          <p:cNvSpPr>
            <a:spLocks noGrp="1" noChangeAspect="1"/>
          </p:cNvSpPr>
          <p:nvPr>
            <p:ph type="pic" sz="quarter" idx="19"/>
          </p:nvPr>
        </p:nvSpPr>
        <p:spPr>
          <a:xfrm>
            <a:off x="2316937" y="1224424"/>
            <a:ext cx="900000" cy="900000"/>
          </a:xfrm>
          <a:prstGeom prst="ellipse">
            <a:avLst/>
          </a:prstGeom>
        </p:spPr>
        <p:txBody>
          <a:bodyPr lIns="182880" tIns="91440" rIns="182880" bIns="91440"/>
          <a:lstStyle>
            <a:lvl1pPr marL="0" indent="0">
              <a:buFontTx/>
              <a:buNone/>
              <a:defRPr/>
            </a:lvl1pPr>
          </a:lstStyle>
          <a:p>
            <a:endParaRPr lang="en-US"/>
          </a:p>
        </p:txBody>
      </p:sp>
      <p:sp>
        <p:nvSpPr>
          <p:cNvPr id="36" name="Picture Placeholder 3"/>
          <p:cNvSpPr>
            <a:spLocks noGrp="1" noChangeAspect="1"/>
          </p:cNvSpPr>
          <p:nvPr>
            <p:ph type="pic" sz="quarter" idx="11"/>
          </p:nvPr>
        </p:nvSpPr>
        <p:spPr>
          <a:xfrm>
            <a:off x="1813929" y="2411546"/>
            <a:ext cx="1800000" cy="1800000"/>
          </a:xfrm>
          <a:prstGeom prst="ellipse">
            <a:avLst/>
          </a:prstGeom>
        </p:spPr>
        <p:txBody>
          <a:bodyPr lIns="182880" tIns="91440" rIns="182880" bIns="91440"/>
          <a:lstStyle>
            <a:lvl1pPr marL="0" indent="0">
              <a:buFontTx/>
              <a:buNone/>
              <a:defRPr/>
            </a:lvl1pPr>
          </a:lstStyle>
          <a:p>
            <a:endParaRPr lang="en-US"/>
          </a:p>
        </p:txBody>
      </p:sp>
      <p:sp>
        <p:nvSpPr>
          <p:cNvPr id="24" name="TextBox 23"/>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25" name="TextBox 24"/>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26" name="Straight Connector 2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54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00"/>
                                        <p:tgtEl>
                                          <p:spTgt spid="35"/>
                                        </p:tgtEl>
                                      </p:cBhvr>
                                    </p:animEffect>
                                  </p:childTnLst>
                                </p:cTn>
                              </p:par>
                              <p:par>
                                <p:cTn id="8" presetID="10" presetClass="entr" presetSubtype="0" fill="hold" nodeType="withEffect">
                                  <p:stCondLst>
                                    <p:cond delay="2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
                                        <p:tgtEl>
                                          <p:spTgt spid="33"/>
                                        </p:tgtEl>
                                      </p:cBhvr>
                                    </p:animEffect>
                                  </p:childTnLst>
                                </p:cTn>
                              </p:par>
                              <p:par>
                                <p:cTn id="11" presetID="10" presetClass="entr" presetSubtype="0" fill="hold" nodeType="withEffect">
                                  <p:stCondLst>
                                    <p:cond delay="4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00"/>
                                        <p:tgtEl>
                                          <p:spTgt spid="32"/>
                                        </p:tgtEl>
                                      </p:cBhvr>
                                    </p:animEffect>
                                  </p:childTnLst>
                                </p:cTn>
                              </p:par>
                              <p:par>
                                <p:cTn id="14" presetID="10" presetClass="entr" presetSubtype="0" fill="hold" nodeType="withEffect">
                                  <p:stCondLst>
                                    <p:cond delay="6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
                                        <p:tgtEl>
                                          <p:spTgt spid="34"/>
                                        </p:tgtEl>
                                      </p:cBhvr>
                                    </p:animEffect>
                                  </p:childTnLst>
                                </p:cTn>
                              </p:par>
                              <p:par>
                                <p:cTn id="17" presetID="10" presetClass="entr" presetSubtype="0" fill="hold"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00"/>
                                        <p:tgtEl>
                                          <p:spTgt spid="30"/>
                                        </p:tgtEl>
                                      </p:cBhvr>
                                    </p:animEffect>
                                  </p:childTnLst>
                                </p:cTn>
                              </p:par>
                              <p:par>
                                <p:cTn id="20" presetID="10" presetClass="entr" presetSubtype="0" fill="hold" nodeType="withEffect">
                                  <p:stCondLst>
                                    <p:cond delay="10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
                                        <p:tgtEl>
                                          <p:spTgt spid="31"/>
                                        </p:tgtEl>
                                      </p:cBhvr>
                                    </p:animEffect>
                                  </p:childTnLst>
                                </p:cTn>
                              </p:par>
                              <p:par>
                                <p:cTn id="23" presetID="10" presetClass="entr" presetSubtype="0" fill="hold" nodeType="withEffect">
                                  <p:stCondLst>
                                    <p:cond delay="20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00"/>
                                        <p:tgtEl>
                                          <p:spTgt spid="43"/>
                                        </p:tgtEl>
                                      </p:cBhvr>
                                    </p:animEffect>
                                  </p:childTnLst>
                                </p:cTn>
                              </p:par>
                              <p:par>
                                <p:cTn id="26" presetID="10" presetClass="entr" presetSubtype="0" fill="hold" nodeType="withEffect">
                                  <p:stCondLst>
                                    <p:cond delay="40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200"/>
                                        <p:tgtEl>
                                          <p:spTgt spid="47"/>
                                        </p:tgtEl>
                                      </p:cBhvr>
                                    </p:animEffect>
                                  </p:childTnLst>
                                </p:cTn>
                              </p:par>
                            </p:childTnLst>
                          </p:cTn>
                        </p:par>
                        <p:par>
                          <p:cTn id="29" fill="hold">
                            <p:stCondLst>
                              <p:cond delay="12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placeholder 12">
    <p:spTree>
      <p:nvGrpSpPr>
        <p:cNvPr id="1" name=""/>
        <p:cNvGrpSpPr/>
        <p:nvPr/>
      </p:nvGrpSpPr>
      <p:grpSpPr>
        <a:xfrm>
          <a:off x="0" y="0"/>
          <a:ext cx="0" cy="0"/>
          <a:chOff x="0" y="0"/>
          <a:chExt cx="0" cy="0"/>
        </a:xfrm>
      </p:grpSpPr>
      <p:sp>
        <p:nvSpPr>
          <p:cNvPr id="21" name="Picture Placeholder 2"/>
          <p:cNvSpPr>
            <a:spLocks noGrp="1"/>
          </p:cNvSpPr>
          <p:nvPr>
            <p:ph type="pic" sz="quarter" idx="20"/>
          </p:nvPr>
        </p:nvSpPr>
        <p:spPr>
          <a:xfrm>
            <a:off x="4996071" y="2411757"/>
            <a:ext cx="2153478" cy="1709670"/>
          </a:xfrm>
          <a:prstGeom prst="rect">
            <a:avLst/>
          </a:prstGeom>
        </p:spPr>
        <p:txBody>
          <a:bodyPr/>
          <a:lstStyle/>
          <a:p>
            <a:endParaRPr lang="id-ID"/>
          </a:p>
        </p:txBody>
      </p:sp>
      <p:sp>
        <p:nvSpPr>
          <p:cNvPr id="22" name="Picture Placeholder 2"/>
          <p:cNvSpPr>
            <a:spLocks noGrp="1"/>
          </p:cNvSpPr>
          <p:nvPr>
            <p:ph type="pic" sz="quarter" idx="21"/>
          </p:nvPr>
        </p:nvSpPr>
        <p:spPr>
          <a:xfrm>
            <a:off x="7374833" y="2411757"/>
            <a:ext cx="2153478" cy="1709670"/>
          </a:xfrm>
          <a:prstGeom prst="rect">
            <a:avLst/>
          </a:prstGeom>
        </p:spPr>
        <p:txBody>
          <a:bodyPr/>
          <a:lstStyle/>
          <a:p>
            <a:endParaRPr lang="id-ID"/>
          </a:p>
        </p:txBody>
      </p:sp>
      <p:sp>
        <p:nvSpPr>
          <p:cNvPr id="23" name="Picture Placeholder 2"/>
          <p:cNvSpPr>
            <a:spLocks noGrp="1"/>
          </p:cNvSpPr>
          <p:nvPr>
            <p:ph type="pic" sz="quarter" idx="22"/>
          </p:nvPr>
        </p:nvSpPr>
        <p:spPr>
          <a:xfrm>
            <a:off x="9740348" y="2411757"/>
            <a:ext cx="2153478" cy="1709670"/>
          </a:xfrm>
          <a:prstGeom prst="rect">
            <a:avLst/>
          </a:prstGeom>
        </p:spPr>
        <p:txBody>
          <a:bodyPr/>
          <a:lstStyle/>
          <a:p>
            <a:endParaRPr lang="id-ID"/>
          </a:p>
        </p:txBody>
      </p:sp>
      <p:sp>
        <p:nvSpPr>
          <p:cNvPr id="8" name="TextBox 7"/>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9" name="TextBox 8"/>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02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Placeholder 8">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547326" y="487482"/>
            <a:ext cx="2718399" cy="2947814"/>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3265725" y="487482"/>
            <a:ext cx="2843168" cy="2947814"/>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6143781" y="487482"/>
            <a:ext cx="2683511" cy="2947814"/>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8862180" y="487482"/>
            <a:ext cx="2780876" cy="2947814"/>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547326" y="3431817"/>
            <a:ext cx="2718399" cy="2947814"/>
          </a:xfrm>
          <a:prstGeom prst="rect">
            <a:avLst/>
          </a:prstGeom>
        </p:spPr>
        <p:txBody>
          <a:bodyPr lIns="182880" tIns="91440" rIns="182880" bIns="91440"/>
          <a:lstStyle>
            <a:lvl1pPr marL="0" indent="0">
              <a:buFontTx/>
              <a:buNone/>
              <a:defRPr/>
            </a:lvl1pPr>
          </a:lstStyle>
          <a:p>
            <a:endParaRPr lang="en-US"/>
          </a:p>
        </p:txBody>
      </p:sp>
      <p:sp>
        <p:nvSpPr>
          <p:cNvPr id="11" name="Picture Placeholder 3"/>
          <p:cNvSpPr>
            <a:spLocks noGrp="1"/>
          </p:cNvSpPr>
          <p:nvPr>
            <p:ph type="pic" sz="quarter" idx="16"/>
          </p:nvPr>
        </p:nvSpPr>
        <p:spPr>
          <a:xfrm>
            <a:off x="3265725" y="3431817"/>
            <a:ext cx="2843168" cy="2947814"/>
          </a:xfrm>
          <a:prstGeom prst="rect">
            <a:avLst/>
          </a:prstGeo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7"/>
          </p:nvPr>
        </p:nvSpPr>
        <p:spPr>
          <a:xfrm>
            <a:off x="6143781" y="3431817"/>
            <a:ext cx="2683511" cy="2947814"/>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8862180" y="3431817"/>
            <a:ext cx="2780876" cy="2947814"/>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533032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Placeholder 9">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547326" y="487482"/>
            <a:ext cx="2718399" cy="2947814"/>
          </a:xfrm>
          <a:prstGeom prst="rect">
            <a:avLst/>
          </a:prstGeom>
        </p:spPr>
        <p:txBody>
          <a:bodyPr lIns="182880" tIns="91440" rIns="182880" bIns="91440"/>
          <a:lstStyle>
            <a:lvl1pPr marL="0" indent="0">
              <a:buFontTx/>
              <a:buNone/>
              <a:defRPr/>
            </a:lvl1pPr>
          </a:lstStyle>
          <a:p>
            <a:endParaRPr lang="en-US"/>
          </a:p>
        </p:txBody>
      </p:sp>
      <p:sp>
        <p:nvSpPr>
          <p:cNvPr id="5" name="Picture Placeholder 3"/>
          <p:cNvSpPr>
            <a:spLocks noGrp="1"/>
          </p:cNvSpPr>
          <p:nvPr>
            <p:ph type="pic" sz="quarter" idx="12"/>
          </p:nvPr>
        </p:nvSpPr>
        <p:spPr>
          <a:xfrm>
            <a:off x="3265725" y="487482"/>
            <a:ext cx="2843168" cy="2947814"/>
          </a:xfrm>
          <a:prstGeom prst="rect">
            <a:avLst/>
          </a:prstGeom>
        </p:spPr>
        <p:txBody>
          <a:bodyPr lIns="182880" tIns="91440" rIns="182880" bIns="91440"/>
          <a:lstStyle>
            <a:lvl1pPr marL="0" indent="0">
              <a:buFontTx/>
              <a:buNone/>
              <a:defRPr/>
            </a:lvl1pPr>
          </a:lstStyle>
          <a:p>
            <a:endParaRPr lang="en-US"/>
          </a:p>
        </p:txBody>
      </p:sp>
      <p:sp>
        <p:nvSpPr>
          <p:cNvPr id="6" name="Picture Placeholder 3"/>
          <p:cNvSpPr>
            <a:spLocks noGrp="1"/>
          </p:cNvSpPr>
          <p:nvPr>
            <p:ph type="pic" sz="quarter" idx="13"/>
          </p:nvPr>
        </p:nvSpPr>
        <p:spPr>
          <a:xfrm>
            <a:off x="6143781" y="487482"/>
            <a:ext cx="2683511" cy="2947814"/>
          </a:xfrm>
          <a:prstGeom prst="rect">
            <a:avLst/>
          </a:prstGeo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4"/>
          </p:nvPr>
        </p:nvSpPr>
        <p:spPr>
          <a:xfrm>
            <a:off x="8862180" y="487482"/>
            <a:ext cx="2780876" cy="2947814"/>
          </a:xfrm>
          <a:prstGeom prst="rect">
            <a:avLst/>
          </a:prstGeo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5"/>
          </p:nvPr>
        </p:nvSpPr>
        <p:spPr>
          <a:xfrm>
            <a:off x="547326" y="3431817"/>
            <a:ext cx="2718399" cy="2947814"/>
          </a:xfrm>
          <a:prstGeom prst="rect">
            <a:avLst/>
          </a:prstGeo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8"/>
          </p:nvPr>
        </p:nvSpPr>
        <p:spPr>
          <a:xfrm>
            <a:off x="8862180" y="3431817"/>
            <a:ext cx="2780876" cy="2947814"/>
          </a:xfrm>
          <a:prstGeom prst="rect">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019732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Normal Center 4 images">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2212975"/>
            <a:ext cx="3037024" cy="2438400"/>
          </a:xfrm>
          <a:prstGeom prst="rect">
            <a:avLst/>
          </a:prstGeom>
        </p:spPr>
        <p:txBody>
          <a:bodyPr/>
          <a:lstStyle/>
          <a:p>
            <a:endParaRPr lang="id-ID"/>
          </a:p>
        </p:txBody>
      </p:sp>
      <p:sp>
        <p:nvSpPr>
          <p:cNvPr id="5" name="Picture Placeholder 2"/>
          <p:cNvSpPr>
            <a:spLocks noGrp="1"/>
          </p:cNvSpPr>
          <p:nvPr>
            <p:ph type="pic" sz="quarter" idx="20"/>
          </p:nvPr>
        </p:nvSpPr>
        <p:spPr>
          <a:xfrm>
            <a:off x="3047585" y="2212975"/>
            <a:ext cx="2991886" cy="2438400"/>
          </a:xfrm>
          <a:prstGeom prst="rect">
            <a:avLst/>
          </a:prstGeom>
        </p:spPr>
        <p:txBody>
          <a:bodyPr/>
          <a:lstStyle/>
          <a:p>
            <a:endParaRPr lang="id-ID"/>
          </a:p>
        </p:txBody>
      </p:sp>
      <p:sp>
        <p:nvSpPr>
          <p:cNvPr id="6" name="Picture Placeholder 2"/>
          <p:cNvSpPr>
            <a:spLocks noGrp="1"/>
          </p:cNvSpPr>
          <p:nvPr>
            <p:ph type="pic" sz="quarter" idx="21"/>
          </p:nvPr>
        </p:nvSpPr>
        <p:spPr>
          <a:xfrm>
            <a:off x="6063284" y="2212975"/>
            <a:ext cx="3100594" cy="2438400"/>
          </a:xfrm>
          <a:prstGeom prst="rect">
            <a:avLst/>
          </a:prstGeom>
        </p:spPr>
        <p:txBody>
          <a:bodyPr/>
          <a:lstStyle/>
          <a:p>
            <a:endParaRPr lang="id-ID"/>
          </a:p>
        </p:txBody>
      </p:sp>
      <p:sp>
        <p:nvSpPr>
          <p:cNvPr id="7" name="Picture Placeholder 2"/>
          <p:cNvSpPr>
            <a:spLocks noGrp="1"/>
          </p:cNvSpPr>
          <p:nvPr>
            <p:ph type="pic" sz="quarter" idx="22"/>
          </p:nvPr>
        </p:nvSpPr>
        <p:spPr>
          <a:xfrm>
            <a:off x="9163878" y="2212975"/>
            <a:ext cx="3028122" cy="2438400"/>
          </a:xfrm>
          <a:prstGeom prst="rect">
            <a:avLst/>
          </a:prstGeom>
        </p:spPr>
        <p:txBody>
          <a:bodyPr/>
          <a:lstStyle/>
          <a:p>
            <a:endParaRPr lang="id-ID"/>
          </a:p>
        </p:txBody>
      </p:sp>
      <p:sp>
        <p:nvSpPr>
          <p:cNvPr id="9" name="TextBox 8"/>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3" name="TextBox 12"/>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4" name="Straight Connector 13"/>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02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Normal Center 4 images">
    <p:spTree>
      <p:nvGrpSpPr>
        <p:cNvPr id="1" name=""/>
        <p:cNvGrpSpPr/>
        <p:nvPr/>
      </p:nvGrpSpPr>
      <p:grpSpPr>
        <a:xfrm>
          <a:off x="0" y="0"/>
          <a:ext cx="0" cy="0"/>
          <a:chOff x="0" y="0"/>
          <a:chExt cx="0" cy="0"/>
        </a:xfrm>
      </p:grpSpPr>
      <p:sp>
        <p:nvSpPr>
          <p:cNvPr id="14" name="Title 1"/>
          <p:cNvSpPr>
            <a:spLocks noGrp="1"/>
          </p:cNvSpPr>
          <p:nvPr>
            <p:ph type="title"/>
          </p:nvPr>
        </p:nvSpPr>
        <p:spPr>
          <a:xfrm>
            <a:off x="470455" y="471325"/>
            <a:ext cx="11357112" cy="562527"/>
          </a:xfrm>
        </p:spPr>
        <p:txBody>
          <a:bodyPr>
            <a:normAutofit/>
          </a:bodyPr>
          <a:lstStyle>
            <a:lvl1pPr algn="ctr">
              <a:defRPr sz="3200">
                <a:solidFill>
                  <a:schemeClr val="tx1"/>
                </a:solidFill>
                <a:latin typeface="+mj-lt"/>
              </a:defRPr>
            </a:lvl1pPr>
          </a:lstStyle>
          <a:p>
            <a:r>
              <a:rPr lang="en-US"/>
              <a:t>Click to edit Master title style</a:t>
            </a:r>
            <a:endParaRPr lang="id-ID"/>
          </a:p>
        </p:txBody>
      </p:sp>
      <p:sp>
        <p:nvSpPr>
          <p:cNvPr id="15" name="Picture Placeholder 2"/>
          <p:cNvSpPr>
            <a:spLocks noGrp="1"/>
          </p:cNvSpPr>
          <p:nvPr>
            <p:ph type="pic" sz="quarter" idx="19"/>
          </p:nvPr>
        </p:nvSpPr>
        <p:spPr>
          <a:xfrm>
            <a:off x="735499" y="2093705"/>
            <a:ext cx="2537788" cy="1325356"/>
          </a:xfrm>
          <a:prstGeom prst="rect">
            <a:avLst/>
          </a:prstGeom>
        </p:spPr>
        <p:txBody>
          <a:bodyPr/>
          <a:lstStyle/>
          <a:p>
            <a:endParaRPr lang="id-ID"/>
          </a:p>
        </p:txBody>
      </p:sp>
      <p:sp>
        <p:nvSpPr>
          <p:cNvPr id="16" name="Picture Placeholder 2"/>
          <p:cNvSpPr>
            <a:spLocks noGrp="1"/>
          </p:cNvSpPr>
          <p:nvPr>
            <p:ph type="pic" sz="quarter" idx="20"/>
          </p:nvPr>
        </p:nvSpPr>
        <p:spPr>
          <a:xfrm>
            <a:off x="3485325" y="2093705"/>
            <a:ext cx="2537788" cy="1325356"/>
          </a:xfrm>
          <a:prstGeom prst="rect">
            <a:avLst/>
          </a:prstGeom>
        </p:spPr>
        <p:txBody>
          <a:bodyPr/>
          <a:lstStyle/>
          <a:p>
            <a:endParaRPr lang="id-ID"/>
          </a:p>
        </p:txBody>
      </p:sp>
      <p:sp>
        <p:nvSpPr>
          <p:cNvPr id="17" name="Picture Placeholder 2"/>
          <p:cNvSpPr>
            <a:spLocks noGrp="1"/>
          </p:cNvSpPr>
          <p:nvPr>
            <p:ph type="pic" sz="quarter" idx="21"/>
          </p:nvPr>
        </p:nvSpPr>
        <p:spPr>
          <a:xfrm>
            <a:off x="6235151" y="2093705"/>
            <a:ext cx="2537788" cy="1325356"/>
          </a:xfrm>
          <a:prstGeom prst="rect">
            <a:avLst/>
          </a:prstGeom>
        </p:spPr>
        <p:txBody>
          <a:bodyPr/>
          <a:lstStyle/>
          <a:p>
            <a:endParaRPr lang="id-ID"/>
          </a:p>
        </p:txBody>
      </p:sp>
      <p:sp>
        <p:nvSpPr>
          <p:cNvPr id="18" name="Picture Placeholder 2"/>
          <p:cNvSpPr>
            <a:spLocks noGrp="1"/>
          </p:cNvSpPr>
          <p:nvPr>
            <p:ph type="pic" sz="quarter" idx="22"/>
          </p:nvPr>
        </p:nvSpPr>
        <p:spPr>
          <a:xfrm>
            <a:off x="8984977" y="2093705"/>
            <a:ext cx="2537788" cy="1325356"/>
          </a:xfrm>
          <a:prstGeom prst="rect">
            <a:avLst/>
          </a:prstGeom>
        </p:spPr>
        <p:txBody>
          <a:bodyPr/>
          <a:lstStyle/>
          <a:p>
            <a:endParaRPr lang="id-ID"/>
          </a:p>
        </p:txBody>
      </p:sp>
      <p:sp>
        <p:nvSpPr>
          <p:cNvPr id="13" name="TextBox 12"/>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9" name="TextBox 18"/>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20" name="Straight Connector 19"/>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32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Normal Center 4 images 2">
    <p:spTree>
      <p:nvGrpSpPr>
        <p:cNvPr id="1" name=""/>
        <p:cNvGrpSpPr/>
        <p:nvPr/>
      </p:nvGrpSpPr>
      <p:grpSpPr>
        <a:xfrm>
          <a:off x="0" y="0"/>
          <a:ext cx="0" cy="0"/>
          <a:chOff x="0" y="0"/>
          <a:chExt cx="0" cy="0"/>
        </a:xfrm>
      </p:grpSpPr>
      <p:sp>
        <p:nvSpPr>
          <p:cNvPr id="4" name="Picture Placeholder 2"/>
          <p:cNvSpPr>
            <a:spLocks noGrp="1"/>
          </p:cNvSpPr>
          <p:nvPr>
            <p:ph type="pic" sz="quarter" idx="19"/>
          </p:nvPr>
        </p:nvSpPr>
        <p:spPr>
          <a:xfrm>
            <a:off x="0" y="0"/>
            <a:ext cx="3037024" cy="3485322"/>
          </a:xfrm>
          <a:prstGeom prst="rect">
            <a:avLst/>
          </a:prstGeom>
        </p:spPr>
        <p:txBody>
          <a:bodyPr/>
          <a:lstStyle/>
          <a:p>
            <a:endParaRPr lang="id-ID"/>
          </a:p>
        </p:txBody>
      </p:sp>
      <p:sp>
        <p:nvSpPr>
          <p:cNvPr id="5" name="Picture Placeholder 2"/>
          <p:cNvSpPr>
            <a:spLocks noGrp="1"/>
          </p:cNvSpPr>
          <p:nvPr>
            <p:ph type="pic" sz="quarter" idx="20"/>
          </p:nvPr>
        </p:nvSpPr>
        <p:spPr>
          <a:xfrm>
            <a:off x="3047585" y="0"/>
            <a:ext cx="2991886" cy="3485322"/>
          </a:xfrm>
          <a:prstGeom prst="rect">
            <a:avLst/>
          </a:prstGeom>
        </p:spPr>
        <p:txBody>
          <a:bodyPr/>
          <a:lstStyle/>
          <a:p>
            <a:endParaRPr lang="id-ID"/>
          </a:p>
        </p:txBody>
      </p:sp>
      <p:sp>
        <p:nvSpPr>
          <p:cNvPr id="6" name="Picture Placeholder 2"/>
          <p:cNvSpPr>
            <a:spLocks noGrp="1"/>
          </p:cNvSpPr>
          <p:nvPr>
            <p:ph type="pic" sz="quarter" idx="21"/>
          </p:nvPr>
        </p:nvSpPr>
        <p:spPr>
          <a:xfrm>
            <a:off x="6063284" y="0"/>
            <a:ext cx="3100594" cy="3485322"/>
          </a:xfrm>
          <a:prstGeom prst="rect">
            <a:avLst/>
          </a:prstGeom>
        </p:spPr>
        <p:txBody>
          <a:bodyPr/>
          <a:lstStyle/>
          <a:p>
            <a:endParaRPr lang="id-ID"/>
          </a:p>
        </p:txBody>
      </p:sp>
      <p:sp>
        <p:nvSpPr>
          <p:cNvPr id="7" name="Picture Placeholder 2"/>
          <p:cNvSpPr>
            <a:spLocks noGrp="1"/>
          </p:cNvSpPr>
          <p:nvPr>
            <p:ph type="pic" sz="quarter" idx="22"/>
          </p:nvPr>
        </p:nvSpPr>
        <p:spPr>
          <a:xfrm>
            <a:off x="9163878" y="0"/>
            <a:ext cx="3028122" cy="3485322"/>
          </a:xfrm>
          <a:prstGeom prst="rect">
            <a:avLst/>
          </a:prstGeom>
        </p:spPr>
        <p:txBody>
          <a:bodyPr/>
          <a:lstStyle/>
          <a:p>
            <a:endParaRPr lang="id-ID"/>
          </a:p>
        </p:txBody>
      </p:sp>
      <p:sp>
        <p:nvSpPr>
          <p:cNvPr id="9" name="TextBox 8"/>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3" name="TextBox 12"/>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4" name="Straight Connector 13"/>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54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Normal w/ image">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9157252" y="0"/>
            <a:ext cx="3034748" cy="6858000"/>
          </a:xfrm>
        </p:spPr>
        <p:txBody>
          <a:bodyPr/>
          <a:lstStyle/>
          <a:p>
            <a:endParaRPr lang="id-ID"/>
          </a:p>
        </p:txBody>
      </p:sp>
      <p:sp>
        <p:nvSpPr>
          <p:cNvPr id="9"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1"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8" name="TextBox 7"/>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0" name="TextBox 9"/>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5" name="Straight Connector 14"/>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37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Normal Center circle images">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2022547" y="2173356"/>
            <a:ext cx="2160000" cy="216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4825382" y="2173356"/>
            <a:ext cx="2160000" cy="216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7628217" y="2173356"/>
            <a:ext cx="2160000" cy="2160000"/>
          </a:xfrm>
          <a:prstGeom prst="ellipse">
            <a:avLst/>
          </a:prstGeom>
        </p:spPr>
        <p:txBody>
          <a:bodyPr lIns="182880" tIns="91440" rIns="182880" bIns="91440"/>
          <a:lstStyle>
            <a:lvl1pPr marL="0" indent="0">
              <a:buFontTx/>
              <a:buNone/>
              <a:defRPr/>
            </a:lvl1pPr>
          </a:lstStyle>
          <a:p>
            <a:endParaRPr lang="en-US"/>
          </a:p>
        </p:txBody>
      </p:sp>
      <p:sp>
        <p:nvSpPr>
          <p:cNvPr id="8" name="TextBox 7"/>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9" name="TextBox 8"/>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996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Normal Center circle images 4">
    <p:spTree>
      <p:nvGrpSpPr>
        <p:cNvPr id="1" name=""/>
        <p:cNvGrpSpPr/>
        <p:nvPr/>
      </p:nvGrpSpPr>
      <p:grpSpPr>
        <a:xfrm>
          <a:off x="0" y="0"/>
          <a:ext cx="0" cy="0"/>
          <a:chOff x="0" y="0"/>
          <a:chExt cx="0" cy="0"/>
        </a:xfrm>
      </p:grpSpPr>
      <p:sp>
        <p:nvSpPr>
          <p:cNvPr id="4" name="Picture Placeholder 3"/>
          <p:cNvSpPr>
            <a:spLocks noGrp="1" noChangeAspect="1"/>
          </p:cNvSpPr>
          <p:nvPr>
            <p:ph type="pic" sz="quarter" idx="11"/>
          </p:nvPr>
        </p:nvSpPr>
        <p:spPr>
          <a:xfrm>
            <a:off x="1224186" y="2478156"/>
            <a:ext cx="2160000" cy="2160000"/>
          </a:xfrm>
          <a:prstGeom prst="ellipse">
            <a:avLst/>
          </a:prstGeom>
        </p:spPr>
        <p:txBody>
          <a:bodyPr lIns="182880" tIns="91440" rIns="182880" bIns="91440"/>
          <a:lstStyle>
            <a:lvl1pPr marL="0" indent="0">
              <a:buFontTx/>
              <a:buNone/>
              <a:defRPr/>
            </a:lvl1pPr>
          </a:lstStyle>
          <a:p>
            <a:endParaRPr lang="en-US"/>
          </a:p>
        </p:txBody>
      </p:sp>
      <p:sp>
        <p:nvSpPr>
          <p:cNvPr id="5" name="Picture Placeholder 3"/>
          <p:cNvSpPr>
            <a:spLocks noGrp="1" noChangeAspect="1"/>
          </p:cNvSpPr>
          <p:nvPr>
            <p:ph type="pic" sz="quarter" idx="12"/>
          </p:nvPr>
        </p:nvSpPr>
        <p:spPr>
          <a:xfrm>
            <a:off x="3781803" y="2478156"/>
            <a:ext cx="2160000" cy="2160000"/>
          </a:xfrm>
          <a:prstGeom prst="ellipse">
            <a:avLst/>
          </a:prstGeom>
        </p:spPr>
        <p:txBody>
          <a:bodyPr lIns="182880" tIns="91440" rIns="182880" bIns="91440"/>
          <a:lstStyle>
            <a:lvl1pPr marL="0" indent="0">
              <a:buFontTx/>
              <a:buNone/>
              <a:defRPr/>
            </a:lvl1pPr>
          </a:lstStyle>
          <a:p>
            <a:endParaRPr lang="en-US"/>
          </a:p>
        </p:txBody>
      </p:sp>
      <p:sp>
        <p:nvSpPr>
          <p:cNvPr id="6" name="Picture Placeholder 3"/>
          <p:cNvSpPr>
            <a:spLocks noGrp="1" noChangeAspect="1"/>
          </p:cNvSpPr>
          <p:nvPr>
            <p:ph type="pic" sz="quarter" idx="13"/>
          </p:nvPr>
        </p:nvSpPr>
        <p:spPr>
          <a:xfrm>
            <a:off x="8918455" y="2478156"/>
            <a:ext cx="2160000" cy="2160000"/>
          </a:xfrm>
          <a:prstGeom prst="ellipse">
            <a:avLst/>
          </a:prstGeom>
        </p:spPr>
        <p:txBody>
          <a:bodyPr lIns="182880" tIns="91440" rIns="182880" bIns="91440"/>
          <a:lstStyle>
            <a:lvl1pPr marL="0" indent="0">
              <a:buFontTx/>
              <a:buNone/>
              <a:defRPr/>
            </a:lvl1pPr>
          </a:lstStyle>
          <a:p>
            <a:endParaRPr lang="en-US"/>
          </a:p>
        </p:txBody>
      </p:sp>
      <p:sp>
        <p:nvSpPr>
          <p:cNvPr id="8" name="TextBox 7"/>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9" name="TextBox 8"/>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3"/>
          <p:cNvSpPr>
            <a:spLocks noGrp="1" noChangeAspect="1"/>
          </p:cNvSpPr>
          <p:nvPr>
            <p:ph type="pic" sz="quarter" idx="14"/>
          </p:nvPr>
        </p:nvSpPr>
        <p:spPr>
          <a:xfrm>
            <a:off x="6339420" y="2478156"/>
            <a:ext cx="2160000" cy="2160000"/>
          </a:xfrm>
          <a:prstGeom prst="ellipse">
            <a:avLst/>
          </a:prstGeo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8870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930887" y="1880517"/>
            <a:ext cx="5261113" cy="2994992"/>
          </a:xfrm>
        </p:spPr>
        <p:txBody>
          <a:bodyPr/>
          <a:lstStyle/>
          <a:p>
            <a:endParaRPr lang="id-ID"/>
          </a:p>
        </p:txBody>
      </p:sp>
      <p:sp>
        <p:nvSpPr>
          <p:cNvPr id="8" name="TextBox 7"/>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9" name="TextBox 8"/>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0" name="Straight Connector 9"/>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46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ide placeholder sma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557669" cy="6858000"/>
          </a:xfrm>
        </p:spPr>
        <p:txBody>
          <a:bodyPr/>
          <a:lstStyle/>
          <a:p>
            <a:endParaRPr lang="id-ID"/>
          </a:p>
        </p:txBody>
      </p:sp>
      <p:sp>
        <p:nvSpPr>
          <p:cNvPr id="6" name="TextBox 5"/>
          <p:cNvSpPr txBox="1"/>
          <p:nvPr userDrawn="1"/>
        </p:nvSpPr>
        <p:spPr>
          <a:xfrm>
            <a:off x="11446908"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7" name="TextBox 6"/>
          <p:cNvSpPr txBox="1"/>
          <p:nvPr userDrawn="1"/>
        </p:nvSpPr>
        <p:spPr>
          <a:xfrm>
            <a:off x="10727653"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8" name="Straight Connector 7"/>
          <p:cNvCxnSpPr/>
          <p:nvPr userDrawn="1"/>
        </p:nvCxnSpPr>
        <p:spPr>
          <a:xfrm>
            <a:off x="11351924"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2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4081670" cy="6858000"/>
          </a:xfrm>
        </p:spPr>
        <p:txBody>
          <a:bodyPr/>
          <a:lstStyle/>
          <a:p>
            <a:endParaRPr lang="id-ID"/>
          </a:p>
        </p:txBody>
      </p:sp>
      <p:sp>
        <p:nvSpPr>
          <p:cNvPr id="7" name="TextBox 6"/>
          <p:cNvSpPr txBox="1"/>
          <p:nvPr userDrawn="1"/>
        </p:nvSpPr>
        <p:spPr>
          <a:xfrm>
            <a:off x="11513169"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10793914"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0" name="Straight Connector 9"/>
          <p:cNvCxnSpPr/>
          <p:nvPr userDrawn="1"/>
        </p:nvCxnSpPr>
        <p:spPr>
          <a:xfrm>
            <a:off x="11418185"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302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ide placeholder 3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0"/>
            <a:ext cx="4081670" cy="6858000"/>
          </a:xfrm>
        </p:spPr>
        <p:txBody>
          <a:bodyPr/>
          <a:lstStyle/>
          <a:p>
            <a:endParaRPr lang="id-ID"/>
          </a:p>
        </p:txBody>
      </p:sp>
      <p:sp>
        <p:nvSpPr>
          <p:cNvPr id="7" name="TextBox 6"/>
          <p:cNvSpPr txBox="1"/>
          <p:nvPr userDrawn="1"/>
        </p:nvSpPr>
        <p:spPr>
          <a:xfrm>
            <a:off x="11513169"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10793914"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0" name="Straight Connector 9"/>
          <p:cNvCxnSpPr/>
          <p:nvPr userDrawn="1"/>
        </p:nvCxnSpPr>
        <p:spPr>
          <a:xfrm>
            <a:off x="11418185"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Picture Placeholder 2"/>
          <p:cNvSpPr>
            <a:spLocks noGrp="1"/>
          </p:cNvSpPr>
          <p:nvPr>
            <p:ph type="pic" sz="quarter" idx="11"/>
          </p:nvPr>
        </p:nvSpPr>
        <p:spPr>
          <a:xfrm>
            <a:off x="4081671" y="0"/>
            <a:ext cx="4081670" cy="6858000"/>
          </a:xfrm>
        </p:spPr>
        <p:txBody>
          <a:bodyPr/>
          <a:lstStyle/>
          <a:p>
            <a:endParaRPr lang="id-ID"/>
          </a:p>
        </p:txBody>
      </p:sp>
      <p:sp>
        <p:nvSpPr>
          <p:cNvPr id="9" name="Picture Placeholder 2"/>
          <p:cNvSpPr>
            <a:spLocks noGrp="1"/>
          </p:cNvSpPr>
          <p:nvPr>
            <p:ph type="pic" sz="quarter" idx="12"/>
          </p:nvPr>
        </p:nvSpPr>
        <p:spPr>
          <a:xfrm>
            <a:off x="8110330" y="0"/>
            <a:ext cx="4081670" cy="6858000"/>
          </a:xfrm>
        </p:spPr>
        <p:txBody>
          <a:bodyPr/>
          <a:lstStyle/>
          <a:p>
            <a:endParaRPr lang="id-ID"/>
          </a:p>
        </p:txBody>
      </p:sp>
    </p:spTree>
    <p:extLst>
      <p:ext uri="{BB962C8B-B14F-4D97-AF65-F5344CB8AC3E}">
        <p14:creationId xmlns:p14="http://schemas.microsoft.com/office/powerpoint/2010/main" val="34644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6771861" cy="6858000"/>
          </a:xfrm>
        </p:spPr>
        <p:txBody>
          <a:bodyPr/>
          <a:lstStyle/>
          <a:p>
            <a:endParaRPr lang="id-ID"/>
          </a:p>
        </p:txBody>
      </p:sp>
      <p:sp>
        <p:nvSpPr>
          <p:cNvPr id="7" name="TextBox 6"/>
          <p:cNvSpPr txBox="1"/>
          <p:nvPr userDrawn="1"/>
        </p:nvSpPr>
        <p:spPr>
          <a:xfrm>
            <a:off x="11473414"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10754159"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0" name="Straight Connector 9"/>
          <p:cNvCxnSpPr/>
          <p:nvPr userDrawn="1"/>
        </p:nvCxnSpPr>
        <p:spPr>
          <a:xfrm>
            <a:off x="11378430"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89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side placeholder TWI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3299791" cy="6857999"/>
          </a:xfrm>
        </p:spPr>
        <p:txBody>
          <a:bodyPr/>
          <a:lstStyle/>
          <a:p>
            <a:endParaRPr lang="id-ID"/>
          </a:p>
        </p:txBody>
      </p:sp>
      <p:sp>
        <p:nvSpPr>
          <p:cNvPr id="6" name="Picture Placeholder 4"/>
          <p:cNvSpPr>
            <a:spLocks noGrp="1"/>
          </p:cNvSpPr>
          <p:nvPr>
            <p:ph type="pic" sz="quarter" idx="11"/>
          </p:nvPr>
        </p:nvSpPr>
        <p:spPr>
          <a:xfrm>
            <a:off x="9051234" y="1"/>
            <a:ext cx="3140765" cy="6857999"/>
          </a:xfrm>
        </p:spPr>
        <p:txBody>
          <a:bodyPr/>
          <a:lstStyle/>
          <a:p>
            <a:endParaRPr lang="id-ID"/>
          </a:p>
        </p:txBody>
      </p:sp>
    </p:spTree>
    <p:extLst>
      <p:ext uri="{BB962C8B-B14F-4D97-AF65-F5344CB8AC3E}">
        <p14:creationId xmlns:p14="http://schemas.microsoft.com/office/powerpoint/2010/main" val="2488495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4081670" cy="6241774"/>
          </a:xfrm>
        </p:spPr>
        <p:txBody>
          <a:bodyPr/>
          <a:lstStyle/>
          <a:p>
            <a:endParaRPr lang="id-ID"/>
          </a:p>
        </p:txBody>
      </p:sp>
      <p:sp>
        <p:nvSpPr>
          <p:cNvPr id="5" name="Picture Placeholder 2"/>
          <p:cNvSpPr>
            <a:spLocks noGrp="1"/>
          </p:cNvSpPr>
          <p:nvPr>
            <p:ph type="pic" sz="quarter" idx="11"/>
          </p:nvPr>
        </p:nvSpPr>
        <p:spPr>
          <a:xfrm>
            <a:off x="4253948" y="3352800"/>
            <a:ext cx="7938051" cy="2888974"/>
          </a:xfrm>
        </p:spPr>
        <p:txBody>
          <a:bodyPr/>
          <a:lstStyle/>
          <a:p>
            <a:endParaRPr lang="id-ID"/>
          </a:p>
        </p:txBody>
      </p:sp>
      <p:sp>
        <p:nvSpPr>
          <p:cNvPr id="6" name="Picture Placeholder 2"/>
          <p:cNvSpPr>
            <a:spLocks noGrp="1"/>
          </p:cNvSpPr>
          <p:nvPr>
            <p:ph type="pic" sz="quarter" idx="12"/>
          </p:nvPr>
        </p:nvSpPr>
        <p:spPr>
          <a:xfrm>
            <a:off x="4253950" y="1"/>
            <a:ext cx="4015408" cy="3161933"/>
          </a:xfrm>
        </p:spPr>
        <p:txBody>
          <a:bodyPr/>
          <a:lstStyle/>
          <a:p>
            <a:endParaRPr lang="id-ID"/>
          </a:p>
        </p:txBody>
      </p:sp>
      <p:sp>
        <p:nvSpPr>
          <p:cNvPr id="9" name="Picture Placeholder 2"/>
          <p:cNvSpPr>
            <a:spLocks noGrp="1"/>
          </p:cNvSpPr>
          <p:nvPr>
            <p:ph type="pic" sz="quarter" idx="13"/>
          </p:nvPr>
        </p:nvSpPr>
        <p:spPr>
          <a:xfrm>
            <a:off x="8441637" y="13253"/>
            <a:ext cx="3750362" cy="3148681"/>
          </a:xfrm>
        </p:spPr>
        <p:txBody>
          <a:bodyPr/>
          <a:lstStyle/>
          <a:p>
            <a:endParaRPr lang="id-ID"/>
          </a:p>
        </p:txBody>
      </p:sp>
    </p:spTree>
    <p:extLst>
      <p:ext uri="{BB962C8B-B14F-4D97-AF65-F5344CB8AC3E}">
        <p14:creationId xmlns:p14="http://schemas.microsoft.com/office/powerpoint/2010/main" val="3178551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415130" y="0"/>
            <a:ext cx="3776870" cy="6858000"/>
          </a:xfrm>
        </p:spPr>
        <p:txBody>
          <a:bodyPr/>
          <a:lstStyle/>
          <a:p>
            <a:endParaRPr lang="id-ID"/>
          </a:p>
        </p:txBody>
      </p:sp>
      <p:sp>
        <p:nvSpPr>
          <p:cNvPr id="4" name="TextBox 3"/>
          <p:cNvSpPr txBox="1"/>
          <p:nvPr userDrawn="1"/>
        </p:nvSpPr>
        <p:spPr>
          <a:xfrm>
            <a:off x="1070442" y="6379631"/>
            <a:ext cx="649356" cy="307777"/>
          </a:xfrm>
          <a:prstGeom prst="rect">
            <a:avLst/>
          </a:prstGeom>
          <a:noFill/>
        </p:spPr>
        <p:txBody>
          <a:bodyPr wrap="square" rtlCol="0">
            <a:spAutoFit/>
          </a:bodyPr>
          <a:lstStyle/>
          <a:p>
            <a:pPr algn="ctr"/>
            <a:fld id="{49B9A1CC-CF23-404A-A754-6B4803B2A082}" type="slidenum">
              <a:rPr lang="id-ID" sz="1400" smtClean="0">
                <a:solidFill>
                  <a:schemeClr val="tx1"/>
                </a:solidFill>
              </a:rPr>
              <a:t>‹N°›</a:t>
            </a:fld>
            <a:endParaRPr lang="id-ID" sz="1400">
              <a:solidFill>
                <a:schemeClr val="tx1"/>
              </a:solidFill>
            </a:endParaRPr>
          </a:p>
        </p:txBody>
      </p:sp>
      <p:sp>
        <p:nvSpPr>
          <p:cNvPr id="5" name="TextBox 4"/>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6" name="Straight Connector 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98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Normal w/ image 3">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9157252" y="0"/>
            <a:ext cx="3034748" cy="3485322"/>
          </a:xfrm>
        </p:spPr>
        <p:txBody>
          <a:bodyPr/>
          <a:lstStyle/>
          <a:p>
            <a:endParaRPr lang="id-ID"/>
          </a:p>
        </p:txBody>
      </p:sp>
      <p:sp>
        <p:nvSpPr>
          <p:cNvPr id="7" name="Picture Placeholder 2"/>
          <p:cNvSpPr>
            <a:spLocks noGrp="1"/>
          </p:cNvSpPr>
          <p:nvPr>
            <p:ph type="pic" sz="quarter" idx="12"/>
          </p:nvPr>
        </p:nvSpPr>
        <p:spPr>
          <a:xfrm>
            <a:off x="9157252" y="3498574"/>
            <a:ext cx="3034748" cy="3359426"/>
          </a:xfrm>
        </p:spPr>
        <p:txBody>
          <a:bodyPr/>
          <a:lstStyle/>
          <a:p>
            <a:endParaRPr lang="id-ID"/>
          </a:p>
        </p:txBody>
      </p:sp>
      <p:sp>
        <p:nvSpPr>
          <p:cNvPr id="8"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9"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4" name="TextBox 13"/>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5" name="Straight Connector 14"/>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61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side placehold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155096" y="0"/>
            <a:ext cx="7036904" cy="6858000"/>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9" name="Straight Connector 8"/>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79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side placeholder 5">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955235" y="0"/>
            <a:ext cx="9236765" cy="6858000"/>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9" name="Straight Connector 8"/>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14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side placeholder 3">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267198" y="0"/>
            <a:ext cx="7924802" cy="4770783"/>
          </a:xfrm>
        </p:spPr>
        <p:txBody>
          <a:bodyPr/>
          <a:lstStyle/>
          <a:p>
            <a:endParaRPr lang="id-ID"/>
          </a:p>
        </p:txBody>
      </p:sp>
      <p:sp>
        <p:nvSpPr>
          <p:cNvPr id="8" name="Picture Placeholder 2"/>
          <p:cNvSpPr>
            <a:spLocks noGrp="1"/>
          </p:cNvSpPr>
          <p:nvPr>
            <p:ph type="pic" sz="quarter" idx="25"/>
          </p:nvPr>
        </p:nvSpPr>
        <p:spPr>
          <a:xfrm>
            <a:off x="4267198" y="4915882"/>
            <a:ext cx="1855304" cy="1829475"/>
          </a:xfrm>
          <a:solidFill>
            <a:schemeClr val="bg1">
              <a:lumMod val="95000"/>
            </a:schemeClr>
          </a:solidFill>
        </p:spPr>
        <p:txBody>
          <a:bodyPr>
            <a:normAutofit/>
          </a:bodyPr>
          <a:lstStyle>
            <a:lvl1pPr>
              <a:defRPr sz="2800"/>
            </a:lvl1pPr>
          </a:lstStyle>
          <a:p>
            <a:endParaRPr lang="en-US" dirty="0"/>
          </a:p>
        </p:txBody>
      </p:sp>
      <p:sp>
        <p:nvSpPr>
          <p:cNvPr id="9" name="Picture Placeholder 2"/>
          <p:cNvSpPr>
            <a:spLocks noGrp="1"/>
          </p:cNvSpPr>
          <p:nvPr>
            <p:ph type="pic" sz="quarter" idx="26"/>
          </p:nvPr>
        </p:nvSpPr>
        <p:spPr>
          <a:xfrm>
            <a:off x="6288154" y="4915881"/>
            <a:ext cx="1855304" cy="1829475"/>
          </a:xfrm>
          <a:solidFill>
            <a:schemeClr val="bg1">
              <a:lumMod val="95000"/>
            </a:schemeClr>
          </a:solidFill>
        </p:spPr>
        <p:txBody>
          <a:bodyPr>
            <a:normAutofit/>
          </a:bodyPr>
          <a:lstStyle>
            <a:lvl1pPr>
              <a:defRPr sz="2800"/>
            </a:lvl1pPr>
          </a:lstStyle>
          <a:p>
            <a:endParaRPr lang="en-US" dirty="0"/>
          </a:p>
        </p:txBody>
      </p:sp>
      <p:sp>
        <p:nvSpPr>
          <p:cNvPr id="10" name="Picture Placeholder 2"/>
          <p:cNvSpPr>
            <a:spLocks noGrp="1"/>
          </p:cNvSpPr>
          <p:nvPr>
            <p:ph type="pic" sz="quarter" idx="27"/>
          </p:nvPr>
        </p:nvSpPr>
        <p:spPr>
          <a:xfrm>
            <a:off x="8309110" y="4915881"/>
            <a:ext cx="1855304" cy="1829475"/>
          </a:xfrm>
          <a:solidFill>
            <a:schemeClr val="bg1">
              <a:lumMod val="95000"/>
            </a:schemeClr>
          </a:solidFill>
        </p:spPr>
        <p:txBody>
          <a:bodyPr>
            <a:normAutofit/>
          </a:bodyPr>
          <a:lstStyle>
            <a:lvl1pPr>
              <a:defRPr sz="2800"/>
            </a:lvl1pPr>
          </a:lstStyle>
          <a:p>
            <a:endParaRPr lang="en-US" dirty="0"/>
          </a:p>
        </p:txBody>
      </p:sp>
      <p:sp>
        <p:nvSpPr>
          <p:cNvPr id="11" name="Picture Placeholder 2"/>
          <p:cNvSpPr>
            <a:spLocks noGrp="1"/>
          </p:cNvSpPr>
          <p:nvPr>
            <p:ph type="pic" sz="quarter" idx="28"/>
          </p:nvPr>
        </p:nvSpPr>
        <p:spPr>
          <a:xfrm>
            <a:off x="10330066" y="4928795"/>
            <a:ext cx="1855304" cy="1829475"/>
          </a:xfrm>
          <a:solidFill>
            <a:schemeClr val="bg1">
              <a:lumMod val="95000"/>
            </a:schemeClr>
          </a:solidFill>
        </p:spPr>
        <p:txBody>
          <a:bodyPr>
            <a:normAutofit/>
          </a:bodyPr>
          <a:lstStyle>
            <a:lvl1pPr>
              <a:defRPr sz="2800"/>
            </a:lvl1pPr>
          </a:lstStyle>
          <a:p>
            <a:endParaRPr lang="en-US" dirty="0"/>
          </a:p>
        </p:txBody>
      </p:sp>
      <p:sp>
        <p:nvSpPr>
          <p:cNvPr id="14" name="TextBox 13"/>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5" name="TextBox 14"/>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6" name="Straight Connector 1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675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side placeholder 6">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770783"/>
          </a:xfrm>
        </p:spPr>
        <p:txBody>
          <a:bodyPr/>
          <a:lstStyle/>
          <a:p>
            <a:endParaRPr lang="id-ID"/>
          </a:p>
        </p:txBody>
      </p:sp>
      <p:sp>
        <p:nvSpPr>
          <p:cNvPr id="8" name="Picture Placeholder 2"/>
          <p:cNvSpPr>
            <a:spLocks noGrp="1"/>
          </p:cNvSpPr>
          <p:nvPr>
            <p:ph type="pic" sz="quarter" idx="25"/>
          </p:nvPr>
        </p:nvSpPr>
        <p:spPr>
          <a:xfrm>
            <a:off x="4207564" y="4915882"/>
            <a:ext cx="1914938" cy="1829475"/>
          </a:xfrm>
          <a:solidFill>
            <a:schemeClr val="bg1">
              <a:lumMod val="95000"/>
            </a:schemeClr>
          </a:solidFill>
        </p:spPr>
        <p:txBody>
          <a:bodyPr>
            <a:normAutofit/>
          </a:bodyPr>
          <a:lstStyle>
            <a:lvl1pPr>
              <a:defRPr sz="2800"/>
            </a:lvl1pPr>
          </a:lstStyle>
          <a:p>
            <a:endParaRPr lang="en-US" dirty="0"/>
          </a:p>
        </p:txBody>
      </p:sp>
      <p:sp>
        <p:nvSpPr>
          <p:cNvPr id="9" name="Picture Placeholder 2"/>
          <p:cNvSpPr>
            <a:spLocks noGrp="1"/>
          </p:cNvSpPr>
          <p:nvPr>
            <p:ph type="pic" sz="quarter" idx="26"/>
          </p:nvPr>
        </p:nvSpPr>
        <p:spPr>
          <a:xfrm>
            <a:off x="6288154" y="4915881"/>
            <a:ext cx="1855304" cy="1829475"/>
          </a:xfrm>
          <a:solidFill>
            <a:schemeClr val="bg1">
              <a:lumMod val="95000"/>
            </a:schemeClr>
          </a:solidFill>
        </p:spPr>
        <p:txBody>
          <a:bodyPr>
            <a:normAutofit/>
          </a:bodyPr>
          <a:lstStyle>
            <a:lvl1pPr>
              <a:defRPr sz="2800"/>
            </a:lvl1pPr>
          </a:lstStyle>
          <a:p>
            <a:endParaRPr lang="en-US" dirty="0"/>
          </a:p>
        </p:txBody>
      </p:sp>
      <p:sp>
        <p:nvSpPr>
          <p:cNvPr id="10" name="Picture Placeholder 2"/>
          <p:cNvSpPr>
            <a:spLocks noGrp="1"/>
          </p:cNvSpPr>
          <p:nvPr>
            <p:ph type="pic" sz="quarter" idx="27"/>
          </p:nvPr>
        </p:nvSpPr>
        <p:spPr>
          <a:xfrm>
            <a:off x="8309110" y="4915881"/>
            <a:ext cx="1855304" cy="1829475"/>
          </a:xfrm>
          <a:solidFill>
            <a:schemeClr val="bg1">
              <a:lumMod val="95000"/>
            </a:schemeClr>
          </a:solidFill>
        </p:spPr>
        <p:txBody>
          <a:bodyPr>
            <a:normAutofit/>
          </a:bodyPr>
          <a:lstStyle>
            <a:lvl1pPr>
              <a:defRPr sz="2800"/>
            </a:lvl1pPr>
          </a:lstStyle>
          <a:p>
            <a:endParaRPr lang="en-US" dirty="0"/>
          </a:p>
        </p:txBody>
      </p:sp>
      <p:sp>
        <p:nvSpPr>
          <p:cNvPr id="11" name="Picture Placeholder 2"/>
          <p:cNvSpPr>
            <a:spLocks noGrp="1"/>
          </p:cNvSpPr>
          <p:nvPr>
            <p:ph type="pic" sz="quarter" idx="28"/>
          </p:nvPr>
        </p:nvSpPr>
        <p:spPr>
          <a:xfrm>
            <a:off x="10330066" y="4928795"/>
            <a:ext cx="1855304" cy="1829475"/>
          </a:xfrm>
          <a:solidFill>
            <a:schemeClr val="bg1">
              <a:lumMod val="95000"/>
            </a:schemeClr>
          </a:solidFill>
        </p:spPr>
        <p:txBody>
          <a:bodyPr>
            <a:normAutofit/>
          </a:bodyPr>
          <a:lstStyle>
            <a:lvl1pPr>
              <a:defRPr sz="2800"/>
            </a:lvl1pPr>
          </a:lstStyle>
          <a:p>
            <a:endParaRPr lang="en-US" dirty="0"/>
          </a:p>
        </p:txBody>
      </p:sp>
      <p:sp>
        <p:nvSpPr>
          <p:cNvPr id="7" name="Picture Placeholder 2"/>
          <p:cNvSpPr>
            <a:spLocks noGrp="1"/>
          </p:cNvSpPr>
          <p:nvPr>
            <p:ph type="pic" sz="quarter" idx="29"/>
          </p:nvPr>
        </p:nvSpPr>
        <p:spPr>
          <a:xfrm>
            <a:off x="2034210" y="4915880"/>
            <a:ext cx="2007702" cy="1829475"/>
          </a:xfrm>
          <a:solidFill>
            <a:schemeClr val="bg1">
              <a:lumMod val="95000"/>
            </a:schemeClr>
          </a:solidFill>
        </p:spPr>
        <p:txBody>
          <a:bodyPr>
            <a:normAutofit/>
          </a:bodyPr>
          <a:lstStyle>
            <a:lvl1pPr>
              <a:defRPr sz="2800"/>
            </a:lvl1pPr>
          </a:lstStyle>
          <a:p>
            <a:endParaRPr lang="en-US" dirty="0"/>
          </a:p>
        </p:txBody>
      </p:sp>
      <p:sp>
        <p:nvSpPr>
          <p:cNvPr id="12" name="Picture Placeholder 2"/>
          <p:cNvSpPr>
            <a:spLocks noGrp="1"/>
          </p:cNvSpPr>
          <p:nvPr>
            <p:ph type="pic" sz="quarter" idx="30"/>
          </p:nvPr>
        </p:nvSpPr>
        <p:spPr>
          <a:xfrm>
            <a:off x="0" y="4915879"/>
            <a:ext cx="1855304" cy="1829475"/>
          </a:xfrm>
          <a:solidFill>
            <a:schemeClr val="bg1">
              <a:lumMod val="95000"/>
            </a:schemeClr>
          </a:solidFill>
        </p:spPr>
        <p:txBody>
          <a:bodyPr>
            <a:normAutofit/>
          </a:bodyPr>
          <a:lstStyle>
            <a:lvl1pPr>
              <a:defRPr sz="2800"/>
            </a:lvl1pPr>
          </a:lstStyle>
          <a:p>
            <a:endParaRPr lang="en-US" dirty="0"/>
          </a:p>
        </p:txBody>
      </p:sp>
    </p:spTree>
    <p:extLst>
      <p:ext uri="{BB962C8B-B14F-4D97-AF65-F5344CB8AC3E}">
        <p14:creationId xmlns:p14="http://schemas.microsoft.com/office/powerpoint/2010/main" val="2942291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_side placeholder 10">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4770783"/>
          </a:xfrm>
        </p:spPr>
        <p:txBody>
          <a:bodyPr/>
          <a:lstStyle/>
          <a:p>
            <a:endParaRPr lang="id-ID"/>
          </a:p>
        </p:txBody>
      </p:sp>
      <p:sp>
        <p:nvSpPr>
          <p:cNvPr id="9" name="Picture Placeholder 2"/>
          <p:cNvSpPr>
            <a:spLocks noGrp="1"/>
          </p:cNvSpPr>
          <p:nvPr>
            <p:ph type="pic" sz="quarter" idx="26"/>
          </p:nvPr>
        </p:nvSpPr>
        <p:spPr>
          <a:xfrm>
            <a:off x="6288154" y="4915881"/>
            <a:ext cx="1855304" cy="1829475"/>
          </a:xfrm>
          <a:solidFill>
            <a:schemeClr val="bg1">
              <a:lumMod val="95000"/>
            </a:schemeClr>
          </a:solidFill>
        </p:spPr>
        <p:txBody>
          <a:bodyPr>
            <a:normAutofit/>
          </a:bodyPr>
          <a:lstStyle>
            <a:lvl1pPr>
              <a:defRPr sz="2800"/>
            </a:lvl1pPr>
          </a:lstStyle>
          <a:p>
            <a:endParaRPr lang="en-US" dirty="0"/>
          </a:p>
        </p:txBody>
      </p:sp>
      <p:sp>
        <p:nvSpPr>
          <p:cNvPr id="11" name="Picture Placeholder 2"/>
          <p:cNvSpPr>
            <a:spLocks noGrp="1"/>
          </p:cNvSpPr>
          <p:nvPr>
            <p:ph type="pic" sz="quarter" idx="28"/>
          </p:nvPr>
        </p:nvSpPr>
        <p:spPr>
          <a:xfrm>
            <a:off x="10330066" y="4928795"/>
            <a:ext cx="1855304" cy="1829475"/>
          </a:xfrm>
          <a:solidFill>
            <a:schemeClr val="bg1">
              <a:lumMod val="95000"/>
            </a:schemeClr>
          </a:solidFill>
        </p:spPr>
        <p:txBody>
          <a:bodyPr>
            <a:normAutofit/>
          </a:bodyPr>
          <a:lstStyle>
            <a:lvl1pPr>
              <a:defRPr sz="2800"/>
            </a:lvl1pPr>
          </a:lstStyle>
          <a:p>
            <a:endParaRPr lang="en-US" dirty="0"/>
          </a:p>
        </p:txBody>
      </p:sp>
      <p:sp>
        <p:nvSpPr>
          <p:cNvPr id="7" name="Picture Placeholder 2"/>
          <p:cNvSpPr>
            <a:spLocks noGrp="1"/>
          </p:cNvSpPr>
          <p:nvPr>
            <p:ph type="pic" sz="quarter" idx="29"/>
          </p:nvPr>
        </p:nvSpPr>
        <p:spPr>
          <a:xfrm>
            <a:off x="2034210" y="4915880"/>
            <a:ext cx="2007702" cy="1829475"/>
          </a:xfrm>
          <a:solidFill>
            <a:schemeClr val="bg1">
              <a:lumMod val="95000"/>
            </a:schemeClr>
          </a:solidFill>
        </p:spPr>
        <p:txBody>
          <a:bodyPr>
            <a:normAutofit/>
          </a:bodyPr>
          <a:lstStyle>
            <a:lvl1pPr>
              <a:defRPr sz="2800"/>
            </a:lvl1pPr>
          </a:lstStyle>
          <a:p>
            <a:endParaRPr lang="en-US" dirty="0"/>
          </a:p>
        </p:txBody>
      </p:sp>
    </p:spTree>
    <p:extLst>
      <p:ext uri="{BB962C8B-B14F-4D97-AF65-F5344CB8AC3E}">
        <p14:creationId xmlns:p14="http://schemas.microsoft.com/office/powerpoint/2010/main" val="37965126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35617" y="1974574"/>
            <a:ext cx="3856383" cy="4883426"/>
          </a:xfrm>
        </p:spPr>
        <p:txBody>
          <a:bodyPr/>
          <a:lstStyle/>
          <a:p>
            <a:endParaRPr lang="id-ID"/>
          </a:p>
        </p:txBody>
      </p:sp>
      <p:sp>
        <p:nvSpPr>
          <p:cNvPr id="4" name="Picture Placeholder 2"/>
          <p:cNvSpPr>
            <a:spLocks noGrp="1"/>
          </p:cNvSpPr>
          <p:nvPr>
            <p:ph type="pic" sz="quarter" idx="11"/>
          </p:nvPr>
        </p:nvSpPr>
        <p:spPr>
          <a:xfrm>
            <a:off x="0" y="1974574"/>
            <a:ext cx="3935896" cy="4883426"/>
          </a:xfrm>
        </p:spPr>
        <p:txBody>
          <a:bodyPr/>
          <a:lstStyle/>
          <a:p>
            <a:endParaRPr lang="id-ID"/>
          </a:p>
        </p:txBody>
      </p:sp>
      <p:sp>
        <p:nvSpPr>
          <p:cNvPr id="5" name="Picture Placeholder 2"/>
          <p:cNvSpPr>
            <a:spLocks noGrp="1"/>
          </p:cNvSpPr>
          <p:nvPr>
            <p:ph type="pic" sz="quarter" idx="12"/>
          </p:nvPr>
        </p:nvSpPr>
        <p:spPr>
          <a:xfrm>
            <a:off x="4108174" y="1974574"/>
            <a:ext cx="4055165" cy="4883426"/>
          </a:xfrm>
        </p:spPr>
        <p:txBody>
          <a:bodyPr/>
          <a:lstStyle/>
          <a:p>
            <a:endParaRPr lang="id-ID"/>
          </a:p>
        </p:txBody>
      </p:sp>
    </p:spTree>
    <p:extLst>
      <p:ext uri="{BB962C8B-B14F-4D97-AF65-F5344CB8AC3E}">
        <p14:creationId xmlns:p14="http://schemas.microsoft.com/office/powerpoint/2010/main" val="2168205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415130" y="0"/>
            <a:ext cx="3776870" cy="3392557"/>
          </a:xfrm>
        </p:spPr>
        <p:txBody>
          <a:bodyPr/>
          <a:lstStyle/>
          <a:p>
            <a:endParaRPr lang="id-ID"/>
          </a:p>
        </p:txBody>
      </p:sp>
      <p:sp>
        <p:nvSpPr>
          <p:cNvPr id="4" name="Picture Placeholder 2"/>
          <p:cNvSpPr>
            <a:spLocks noGrp="1"/>
          </p:cNvSpPr>
          <p:nvPr>
            <p:ph type="pic" sz="quarter" idx="11"/>
          </p:nvPr>
        </p:nvSpPr>
        <p:spPr>
          <a:xfrm>
            <a:off x="8415130" y="3392557"/>
            <a:ext cx="3776870" cy="3465443"/>
          </a:xfrm>
        </p:spPr>
        <p:txBody>
          <a:bodyPr/>
          <a:lstStyle/>
          <a:p>
            <a:endParaRPr lang="id-ID"/>
          </a:p>
        </p:txBody>
      </p:sp>
      <p:sp>
        <p:nvSpPr>
          <p:cNvPr id="5" name="Picture Placeholder 2"/>
          <p:cNvSpPr>
            <a:spLocks noGrp="1"/>
          </p:cNvSpPr>
          <p:nvPr>
            <p:ph type="pic" sz="quarter" idx="12"/>
          </p:nvPr>
        </p:nvSpPr>
        <p:spPr>
          <a:xfrm>
            <a:off x="4638260" y="0"/>
            <a:ext cx="3776870" cy="3392557"/>
          </a:xfrm>
        </p:spPr>
        <p:txBody>
          <a:bodyPr/>
          <a:lstStyle/>
          <a:p>
            <a:endParaRPr lang="id-ID"/>
          </a:p>
        </p:txBody>
      </p:sp>
      <p:sp>
        <p:nvSpPr>
          <p:cNvPr id="6" name="Picture Placeholder 2"/>
          <p:cNvSpPr>
            <a:spLocks noGrp="1"/>
          </p:cNvSpPr>
          <p:nvPr>
            <p:ph type="pic" sz="quarter" idx="13"/>
          </p:nvPr>
        </p:nvSpPr>
        <p:spPr>
          <a:xfrm>
            <a:off x="4638260" y="3392557"/>
            <a:ext cx="3776870" cy="3465443"/>
          </a:xfrm>
        </p:spPr>
        <p:txBody>
          <a:bodyPr/>
          <a:lstStyle/>
          <a:p>
            <a:endParaRPr lang="id-ID"/>
          </a:p>
        </p:txBody>
      </p:sp>
      <p:sp>
        <p:nvSpPr>
          <p:cNvPr id="10" name="TextBox 9"/>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1" name="TextBox 10"/>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19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ide placeholder cent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63688" y="0"/>
            <a:ext cx="2451652" cy="6858000"/>
          </a:xfrm>
        </p:spPr>
        <p:txBody>
          <a:bodyPr/>
          <a:lstStyle/>
          <a:p>
            <a:endParaRPr lang="id-ID"/>
          </a:p>
        </p:txBody>
      </p:sp>
      <p:sp>
        <p:nvSpPr>
          <p:cNvPr id="7" name="TextBox 6"/>
          <p:cNvSpPr txBox="1"/>
          <p:nvPr userDrawn="1"/>
        </p:nvSpPr>
        <p:spPr>
          <a:xfrm>
            <a:off x="11460163"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10740908"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0" name="Straight Connector 9"/>
          <p:cNvCxnSpPr/>
          <p:nvPr userDrawn="1"/>
        </p:nvCxnSpPr>
        <p:spPr>
          <a:xfrm>
            <a:off x="11365179"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96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side placeholder full">
    <p:spTree>
      <p:nvGrpSpPr>
        <p:cNvPr id="1" name=""/>
        <p:cNvGrpSpPr/>
        <p:nvPr/>
      </p:nvGrpSpPr>
      <p:grpSpPr>
        <a:xfrm>
          <a:off x="0" y="0"/>
          <a:ext cx="0" cy="0"/>
          <a:chOff x="0" y="0"/>
          <a:chExt cx="0" cy="0"/>
        </a:xfrm>
      </p:grpSpPr>
      <p:sp>
        <p:nvSpPr>
          <p:cNvPr id="5" name="Picture Placeholder 3"/>
          <p:cNvSpPr>
            <a:spLocks noGrp="1"/>
          </p:cNvSpPr>
          <p:nvPr>
            <p:ph type="pic" sz="quarter" idx="10"/>
          </p:nvPr>
        </p:nvSpPr>
        <p:spPr>
          <a:xfrm>
            <a:off x="-18288" y="0"/>
            <a:ext cx="3063240" cy="3438144"/>
          </a:xfrm>
          <a:prstGeom prst="rect">
            <a:avLst/>
          </a:prstGeom>
        </p:spPr>
        <p:txBody>
          <a:bodyPr lIns="182880" tIns="91440" rIns="182880" bIns="91440"/>
          <a:lstStyle>
            <a:lvl1pPr marL="0" indent="0">
              <a:buFontTx/>
              <a:buNone/>
              <a:defRPr/>
            </a:lvl1pPr>
          </a:lstStyle>
          <a:p>
            <a:endParaRPr lang="en-US" dirty="0"/>
          </a:p>
        </p:txBody>
      </p:sp>
      <p:sp>
        <p:nvSpPr>
          <p:cNvPr id="6" name="Picture Placeholder 3"/>
          <p:cNvSpPr>
            <a:spLocks noGrp="1"/>
          </p:cNvSpPr>
          <p:nvPr>
            <p:ph type="pic" sz="quarter" idx="12"/>
          </p:nvPr>
        </p:nvSpPr>
        <p:spPr>
          <a:xfrm>
            <a:off x="6079744" y="0"/>
            <a:ext cx="3063240" cy="3438144"/>
          </a:xfrm>
          <a:prstGeom prst="rect">
            <a:avLst/>
          </a:prstGeo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5"/>
          </p:nvPr>
        </p:nvSpPr>
        <p:spPr>
          <a:xfrm>
            <a:off x="3030728" y="3438144"/>
            <a:ext cx="3063240" cy="3438144"/>
          </a:xfrm>
          <a:prstGeom prst="rect">
            <a:avLst/>
          </a:prstGeom>
        </p:spPr>
        <p:txBody>
          <a:bodyPr lIns="182880" tIns="91440" rIns="182880" bIns="91440"/>
          <a:lstStyle>
            <a:lvl1pPr marL="0" indent="0">
              <a:buFontTx/>
              <a:buNone/>
              <a:defRPr/>
            </a:lvl1pPr>
          </a:lstStyle>
          <a:p>
            <a:endParaRPr lang="en-US" dirty="0"/>
          </a:p>
        </p:txBody>
      </p:sp>
      <p:sp>
        <p:nvSpPr>
          <p:cNvPr id="10" name="Picture Placeholder 3"/>
          <p:cNvSpPr>
            <a:spLocks noGrp="1"/>
          </p:cNvSpPr>
          <p:nvPr>
            <p:ph type="pic" sz="quarter" idx="17"/>
          </p:nvPr>
        </p:nvSpPr>
        <p:spPr>
          <a:xfrm>
            <a:off x="9128760" y="3438144"/>
            <a:ext cx="3063240" cy="3438144"/>
          </a:xfrm>
          <a:prstGeom prst="rect">
            <a:avLst/>
          </a:prstGeom>
        </p:spPr>
        <p:txBody>
          <a:bodyPr lIns="182880" tIns="91440" rIns="182880" bIns="91440"/>
          <a:lstStyle>
            <a:lvl1pPr marL="0" indent="0">
              <a:buFontTx/>
              <a:buNone/>
              <a:defRPr/>
            </a:lvl1pPr>
          </a:lstStyle>
          <a:p>
            <a:endParaRPr lang="en-US" dirty="0"/>
          </a:p>
        </p:txBody>
      </p:sp>
    </p:spTree>
    <p:extLst>
      <p:ext uri="{BB962C8B-B14F-4D97-AF65-F5344CB8AC3E}">
        <p14:creationId xmlns:p14="http://schemas.microsoft.com/office/powerpoint/2010/main" val="716061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side placeholder center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7179" y="0"/>
            <a:ext cx="3770915" cy="6858000"/>
          </a:xfrm>
        </p:spPr>
        <p:txBody>
          <a:bodyPr/>
          <a:lstStyle/>
          <a:p>
            <a:endParaRPr lang="id-ID"/>
          </a:p>
        </p:txBody>
      </p:sp>
      <p:sp>
        <p:nvSpPr>
          <p:cNvPr id="5" name="Picture Placeholder 2"/>
          <p:cNvSpPr>
            <a:spLocks noGrp="1"/>
          </p:cNvSpPr>
          <p:nvPr>
            <p:ph type="pic" sz="quarter" idx="25"/>
          </p:nvPr>
        </p:nvSpPr>
        <p:spPr>
          <a:xfrm>
            <a:off x="3909389" y="688438"/>
            <a:ext cx="1855304" cy="1829475"/>
          </a:xfrm>
          <a:solidFill>
            <a:schemeClr val="bg1">
              <a:lumMod val="95000"/>
            </a:schemeClr>
          </a:solidFill>
        </p:spPr>
        <p:txBody>
          <a:bodyPr>
            <a:normAutofit/>
          </a:bodyPr>
          <a:lstStyle>
            <a:lvl1pPr>
              <a:defRPr sz="2800"/>
            </a:lvl1pPr>
          </a:lstStyle>
          <a:p>
            <a:endParaRPr lang="en-US" dirty="0"/>
          </a:p>
        </p:txBody>
      </p:sp>
      <p:sp>
        <p:nvSpPr>
          <p:cNvPr id="6" name="Picture Placeholder 2"/>
          <p:cNvSpPr>
            <a:spLocks noGrp="1"/>
          </p:cNvSpPr>
          <p:nvPr>
            <p:ph type="pic" sz="quarter" idx="26"/>
          </p:nvPr>
        </p:nvSpPr>
        <p:spPr>
          <a:xfrm>
            <a:off x="5930345" y="688437"/>
            <a:ext cx="1855304" cy="1829475"/>
          </a:xfrm>
          <a:solidFill>
            <a:schemeClr val="bg1">
              <a:lumMod val="95000"/>
            </a:schemeClr>
          </a:solidFill>
        </p:spPr>
        <p:txBody>
          <a:bodyPr>
            <a:normAutofit/>
          </a:bodyPr>
          <a:lstStyle>
            <a:lvl1pPr>
              <a:defRPr sz="2800"/>
            </a:lvl1pPr>
          </a:lstStyle>
          <a:p>
            <a:endParaRPr lang="en-US" dirty="0"/>
          </a:p>
        </p:txBody>
      </p:sp>
      <p:sp>
        <p:nvSpPr>
          <p:cNvPr id="9" name="Picture Placeholder 2"/>
          <p:cNvSpPr>
            <a:spLocks noGrp="1"/>
          </p:cNvSpPr>
          <p:nvPr>
            <p:ph type="pic" sz="quarter" idx="27"/>
          </p:nvPr>
        </p:nvSpPr>
        <p:spPr>
          <a:xfrm>
            <a:off x="7951301" y="688437"/>
            <a:ext cx="1855304" cy="1829475"/>
          </a:xfrm>
          <a:solidFill>
            <a:schemeClr val="bg1">
              <a:lumMod val="95000"/>
            </a:schemeClr>
          </a:solidFill>
        </p:spPr>
        <p:txBody>
          <a:bodyPr>
            <a:normAutofit/>
          </a:bodyPr>
          <a:lstStyle>
            <a:lvl1pPr>
              <a:defRPr sz="2800"/>
            </a:lvl1pPr>
          </a:lstStyle>
          <a:p>
            <a:endParaRPr lang="en-US" dirty="0"/>
          </a:p>
        </p:txBody>
      </p:sp>
      <p:sp>
        <p:nvSpPr>
          <p:cNvPr id="10" name="Picture Placeholder 2"/>
          <p:cNvSpPr>
            <a:spLocks noGrp="1"/>
          </p:cNvSpPr>
          <p:nvPr>
            <p:ph type="pic" sz="quarter" idx="28"/>
          </p:nvPr>
        </p:nvSpPr>
        <p:spPr>
          <a:xfrm>
            <a:off x="9972257" y="701351"/>
            <a:ext cx="1855304" cy="1829475"/>
          </a:xfrm>
          <a:solidFill>
            <a:schemeClr val="bg1">
              <a:lumMod val="95000"/>
            </a:schemeClr>
          </a:solidFill>
        </p:spPr>
        <p:txBody>
          <a:bodyPr>
            <a:normAutofit/>
          </a:bodyPr>
          <a:lstStyle>
            <a:lvl1pPr>
              <a:defRPr sz="2800"/>
            </a:lvl1pPr>
          </a:lstStyle>
          <a:p>
            <a:endParaRPr lang="en-US" dirty="0"/>
          </a:p>
        </p:txBody>
      </p:sp>
      <p:sp>
        <p:nvSpPr>
          <p:cNvPr id="14" name="TextBox 13"/>
          <p:cNvSpPr txBox="1"/>
          <p:nvPr userDrawn="1"/>
        </p:nvSpPr>
        <p:spPr>
          <a:xfrm>
            <a:off x="11499915"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5" name="TextBox 14"/>
          <p:cNvSpPr txBox="1"/>
          <p:nvPr userDrawn="1"/>
        </p:nvSpPr>
        <p:spPr>
          <a:xfrm>
            <a:off x="10780660"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6" name="Straight Connector 15"/>
          <p:cNvCxnSpPr/>
          <p:nvPr userDrawn="1"/>
        </p:nvCxnSpPr>
        <p:spPr>
          <a:xfrm>
            <a:off x="11404931"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90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Normal w/ image 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2332382"/>
            <a:ext cx="12192000" cy="3635739"/>
          </a:xfrm>
        </p:spPr>
        <p:txBody>
          <a:bodyPr/>
          <a:lstStyle/>
          <a:p>
            <a:endParaRPr lang="id-ID"/>
          </a:p>
        </p:txBody>
      </p:sp>
      <p:sp>
        <p:nvSpPr>
          <p:cNvPr id="7"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8"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9" name="TextBox 8"/>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0" name="TextBox 9"/>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53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ide placehol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663688" y="0"/>
            <a:ext cx="2451652" cy="6858000"/>
          </a:xfrm>
        </p:spPr>
        <p:txBody>
          <a:bodyPr/>
          <a:lstStyle/>
          <a:p>
            <a:endParaRPr lang="id-ID"/>
          </a:p>
        </p:txBody>
      </p:sp>
      <p:sp>
        <p:nvSpPr>
          <p:cNvPr id="7" name="TextBox 6"/>
          <p:cNvSpPr txBox="1"/>
          <p:nvPr userDrawn="1"/>
        </p:nvSpPr>
        <p:spPr>
          <a:xfrm>
            <a:off x="11473414"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10754159"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0" name="Straight Connector 9"/>
          <p:cNvCxnSpPr/>
          <p:nvPr userDrawn="1"/>
        </p:nvCxnSpPr>
        <p:spPr>
          <a:xfrm>
            <a:off x="11378430"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11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ide placeholder bottom">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4234068"/>
            <a:ext cx="12192000" cy="2623932"/>
          </a:xfrm>
        </p:spPr>
        <p:txBody>
          <a:bodyPr/>
          <a:lstStyle/>
          <a:p>
            <a:endParaRPr lang="id-ID"/>
          </a:p>
        </p:txBody>
      </p:sp>
    </p:spTree>
    <p:extLst>
      <p:ext uri="{BB962C8B-B14F-4D97-AF65-F5344CB8AC3E}">
        <p14:creationId xmlns:p14="http://schemas.microsoft.com/office/powerpoint/2010/main" val="21931840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side placeholder creative ">
    <p:spTree>
      <p:nvGrpSpPr>
        <p:cNvPr id="1" name=""/>
        <p:cNvGrpSpPr/>
        <p:nvPr/>
      </p:nvGrpSpPr>
      <p:grpSpPr>
        <a:xfrm>
          <a:off x="0" y="0"/>
          <a:ext cx="0" cy="0"/>
          <a:chOff x="0" y="0"/>
          <a:chExt cx="0" cy="0"/>
        </a:xfrm>
      </p:grpSpPr>
      <p:sp>
        <p:nvSpPr>
          <p:cNvPr id="3" name="Picture Placeholder 13"/>
          <p:cNvSpPr>
            <a:spLocks noGrp="1"/>
          </p:cNvSpPr>
          <p:nvPr>
            <p:ph type="pic" sz="quarter" idx="33" hasCustomPrompt="1"/>
          </p:nvPr>
        </p:nvSpPr>
        <p:spPr>
          <a:xfrm flipH="1">
            <a:off x="-1048274" y="-430940"/>
            <a:ext cx="5713039" cy="4552366"/>
          </a:xfrm>
          <a:custGeom>
            <a:avLst/>
            <a:gdLst>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677527 w 8328384"/>
              <a:gd name="connsiteY27" fmla="*/ 898884 h 4794329"/>
              <a:gd name="connsiteX28" fmla="*/ 1028254 w 8328384"/>
              <a:gd name="connsiteY28" fmla="*/ 898884 h 4794329"/>
              <a:gd name="connsiteX29" fmla="*/ 1705781 w 8328384"/>
              <a:gd name="connsiteY29" fmla="*/ 1576410 h 4794329"/>
              <a:gd name="connsiteX30" fmla="*/ 1028254 w 8328384"/>
              <a:gd name="connsiteY30" fmla="*/ 2253937 h 4794329"/>
              <a:gd name="connsiteX31" fmla="*/ 677527 w 8328384"/>
              <a:gd name="connsiteY31" fmla="*/ 2253937 h 4794329"/>
              <a:gd name="connsiteX32" fmla="*/ 0 w 8328384"/>
              <a:gd name="connsiteY32" fmla="*/ 1576410 h 4794329"/>
              <a:gd name="connsiteX33" fmla="*/ 677527 w 8328384"/>
              <a:gd name="connsiteY33" fmla="*/ 898884 h 4794329"/>
              <a:gd name="connsiteX34" fmla="*/ 7665818 w 8328384"/>
              <a:gd name="connsiteY34" fmla="*/ 717042 h 4794329"/>
              <a:gd name="connsiteX35" fmla="*/ 7814683 w 8328384"/>
              <a:gd name="connsiteY35" fmla="*/ 778704 h 4794329"/>
              <a:gd name="connsiteX36" fmla="*/ 7814683 w 8328384"/>
              <a:gd name="connsiteY36" fmla="*/ 1076435 h 4794329"/>
              <a:gd name="connsiteX37" fmla="*/ 4739492 w 8328384"/>
              <a:gd name="connsiteY37" fmla="*/ 4151624 h 4794329"/>
              <a:gd name="connsiteX38" fmla="*/ 4441762 w 8328384"/>
              <a:gd name="connsiteY38" fmla="*/ 4151624 h 4794329"/>
              <a:gd name="connsiteX39" fmla="*/ 4441763 w 8328384"/>
              <a:gd name="connsiteY39" fmla="*/ 4151624 h 4794329"/>
              <a:gd name="connsiteX40" fmla="*/ 4441763 w 8328384"/>
              <a:gd name="connsiteY40" fmla="*/ 3853894 h 4794329"/>
              <a:gd name="connsiteX41" fmla="*/ 7516953 w 8328384"/>
              <a:gd name="connsiteY41" fmla="*/ 778704 h 4794329"/>
              <a:gd name="connsiteX42" fmla="*/ 7665818 w 8328384"/>
              <a:gd name="connsiteY42" fmla="*/ 717042 h 4794329"/>
              <a:gd name="connsiteX43" fmla="*/ 7109580 w 8328384"/>
              <a:gd name="connsiteY43" fmla="*/ 598413 h 4794329"/>
              <a:gd name="connsiteX44" fmla="*/ 7258445 w 8328384"/>
              <a:gd name="connsiteY44" fmla="*/ 660075 h 4794329"/>
              <a:gd name="connsiteX45" fmla="*/ 7258445 w 8328384"/>
              <a:gd name="connsiteY45" fmla="*/ 957805 h 4794329"/>
              <a:gd name="connsiteX46" fmla="*/ 3512618 w 8328384"/>
              <a:gd name="connsiteY46" fmla="*/ 4703631 h 4794329"/>
              <a:gd name="connsiteX47" fmla="*/ 3214888 w 8328384"/>
              <a:gd name="connsiteY47" fmla="*/ 4703631 h 4794329"/>
              <a:gd name="connsiteX48" fmla="*/ 3214889 w 8328384"/>
              <a:gd name="connsiteY48" fmla="*/ 4703631 h 4794329"/>
              <a:gd name="connsiteX49" fmla="*/ 3214889 w 8328384"/>
              <a:gd name="connsiteY49" fmla="*/ 4405901 h 4794329"/>
              <a:gd name="connsiteX50" fmla="*/ 6960715 w 8328384"/>
              <a:gd name="connsiteY50" fmla="*/ 660075 h 4794329"/>
              <a:gd name="connsiteX51" fmla="*/ 7109580 w 8328384"/>
              <a:gd name="connsiteY51" fmla="*/ 598413 h 4794329"/>
              <a:gd name="connsiteX52" fmla="*/ 5839303 w 8328384"/>
              <a:gd name="connsiteY52" fmla="*/ 530016 h 4794329"/>
              <a:gd name="connsiteX53" fmla="*/ 5988168 w 8328384"/>
              <a:gd name="connsiteY53" fmla="*/ 591677 h 4794329"/>
              <a:gd name="connsiteX54" fmla="*/ 5988168 w 8328384"/>
              <a:gd name="connsiteY54" fmla="*/ 889408 h 4794329"/>
              <a:gd name="connsiteX55" fmla="*/ 2912977 w 8328384"/>
              <a:gd name="connsiteY55" fmla="*/ 3964597 h 4794329"/>
              <a:gd name="connsiteX56" fmla="*/ 2615248 w 8328384"/>
              <a:gd name="connsiteY56" fmla="*/ 3964597 h 4794329"/>
              <a:gd name="connsiteX57" fmla="*/ 2615249 w 8328384"/>
              <a:gd name="connsiteY57" fmla="*/ 3964597 h 4794329"/>
              <a:gd name="connsiteX58" fmla="*/ 2615249 w 8328384"/>
              <a:gd name="connsiteY58" fmla="*/ 3666867 h 4794329"/>
              <a:gd name="connsiteX59" fmla="*/ 5690438 w 8328384"/>
              <a:gd name="connsiteY59" fmla="*/ 591677 h 4794329"/>
              <a:gd name="connsiteX60" fmla="*/ 5839303 w 8328384"/>
              <a:gd name="connsiteY60" fmla="*/ 530016 h 4794329"/>
              <a:gd name="connsiteX61" fmla="*/ 6693121 w 8328384"/>
              <a:gd name="connsiteY61" fmla="*/ 347526 h 4794329"/>
              <a:gd name="connsiteX62" fmla="*/ 6841986 w 8328384"/>
              <a:gd name="connsiteY62" fmla="*/ 409188 h 4794329"/>
              <a:gd name="connsiteX63" fmla="*/ 6841986 w 8328384"/>
              <a:gd name="connsiteY63" fmla="*/ 706919 h 4794329"/>
              <a:gd name="connsiteX64" fmla="*/ 3766795 w 8328384"/>
              <a:gd name="connsiteY64" fmla="*/ 3782108 h 4794329"/>
              <a:gd name="connsiteX65" fmla="*/ 3469065 w 8328384"/>
              <a:gd name="connsiteY65" fmla="*/ 3782108 h 4794329"/>
              <a:gd name="connsiteX66" fmla="*/ 3469066 w 8328384"/>
              <a:gd name="connsiteY66" fmla="*/ 3782108 h 4794329"/>
              <a:gd name="connsiteX67" fmla="*/ 3469066 w 8328384"/>
              <a:gd name="connsiteY67" fmla="*/ 3484378 h 4794329"/>
              <a:gd name="connsiteX68" fmla="*/ 6544256 w 8328384"/>
              <a:gd name="connsiteY68" fmla="*/ 409188 h 4794329"/>
              <a:gd name="connsiteX69" fmla="*/ 6693121 w 8328384"/>
              <a:gd name="connsiteY69" fmla="*/ 347526 h 4794329"/>
              <a:gd name="connsiteX70" fmla="*/ 4217989 w 8328384"/>
              <a:gd name="connsiteY70" fmla="*/ 126303 h 4794329"/>
              <a:gd name="connsiteX71" fmla="*/ 4366854 w 8328384"/>
              <a:gd name="connsiteY71" fmla="*/ 187965 h 4794329"/>
              <a:gd name="connsiteX72" fmla="*/ 4366854 w 8328384"/>
              <a:gd name="connsiteY72" fmla="*/ 485695 h 4794329"/>
              <a:gd name="connsiteX73" fmla="*/ 3108136 w 8328384"/>
              <a:gd name="connsiteY73" fmla="*/ 1744412 h 4794329"/>
              <a:gd name="connsiteX74" fmla="*/ 2810405 w 8328384"/>
              <a:gd name="connsiteY74" fmla="*/ 1744412 h 4794329"/>
              <a:gd name="connsiteX75" fmla="*/ 2810407 w 8328384"/>
              <a:gd name="connsiteY75" fmla="*/ 1744412 h 4794329"/>
              <a:gd name="connsiteX76" fmla="*/ 2810407 w 8328384"/>
              <a:gd name="connsiteY76" fmla="*/ 1446682 h 4794329"/>
              <a:gd name="connsiteX77" fmla="*/ 4069124 w 8328384"/>
              <a:gd name="connsiteY77" fmla="*/ 187965 h 4794329"/>
              <a:gd name="connsiteX78" fmla="*/ 4217989 w 8328384"/>
              <a:gd name="connsiteY78" fmla="*/ 126303 h 4794329"/>
              <a:gd name="connsiteX79" fmla="*/ 5679047 w 8328384"/>
              <a:gd name="connsiteY79" fmla="*/ 18853 h 4794329"/>
              <a:gd name="connsiteX80" fmla="*/ 5827912 w 8328384"/>
              <a:gd name="connsiteY80" fmla="*/ 80515 h 4794329"/>
              <a:gd name="connsiteX81" fmla="*/ 5827912 w 8328384"/>
              <a:gd name="connsiteY81" fmla="*/ 378245 h 4794329"/>
              <a:gd name="connsiteX82" fmla="*/ 3106228 w 8328384"/>
              <a:gd name="connsiteY82" fmla="*/ 3099928 h 4794329"/>
              <a:gd name="connsiteX83" fmla="*/ 2808498 w 8328384"/>
              <a:gd name="connsiteY83" fmla="*/ 3099928 h 4794329"/>
              <a:gd name="connsiteX84" fmla="*/ 2808499 w 8328384"/>
              <a:gd name="connsiteY84" fmla="*/ 3099928 h 4794329"/>
              <a:gd name="connsiteX85" fmla="*/ 2808499 w 8328384"/>
              <a:gd name="connsiteY85" fmla="*/ 2802198 h 4794329"/>
              <a:gd name="connsiteX86" fmla="*/ 5530182 w 8328384"/>
              <a:gd name="connsiteY86" fmla="*/ 80515 h 4794329"/>
              <a:gd name="connsiteX87" fmla="*/ 5679047 w 8328384"/>
              <a:gd name="connsiteY87" fmla="*/ 18853 h 4794329"/>
              <a:gd name="connsiteX88" fmla="*/ 5019170 w 8328384"/>
              <a:gd name="connsiteY88" fmla="*/ 0 h 4794329"/>
              <a:gd name="connsiteX89" fmla="*/ 5168035 w 8328384"/>
              <a:gd name="connsiteY89" fmla="*/ 61662 h 4794329"/>
              <a:gd name="connsiteX90" fmla="*/ 5168035 w 8328384"/>
              <a:gd name="connsiteY90" fmla="*/ 359392 h 4794329"/>
              <a:gd name="connsiteX91" fmla="*/ 3186355 w 8328384"/>
              <a:gd name="connsiteY91" fmla="*/ 2341071 h 4794329"/>
              <a:gd name="connsiteX92" fmla="*/ 2888624 w 8328384"/>
              <a:gd name="connsiteY92" fmla="*/ 2341071 h 4794329"/>
              <a:gd name="connsiteX93" fmla="*/ 2888626 w 8328384"/>
              <a:gd name="connsiteY93" fmla="*/ 2341071 h 4794329"/>
              <a:gd name="connsiteX94" fmla="*/ 2888626 w 8328384"/>
              <a:gd name="connsiteY94" fmla="*/ 2043341 h 4794329"/>
              <a:gd name="connsiteX95" fmla="*/ 4870305 w 8328384"/>
              <a:gd name="connsiteY95" fmla="*/ 61662 h 4794329"/>
              <a:gd name="connsiteX96" fmla="*/ 5019170 w 8328384"/>
              <a:gd name="connsiteY96" fmla="*/ 0 h 4794329"/>
              <a:gd name="connsiteX0" fmla="*/ 7193726 w 8334626"/>
              <a:gd name="connsiteY0" fmla="*/ 3202389 h 4794329"/>
              <a:gd name="connsiteX1" fmla="*/ 7342591 w 8334626"/>
              <a:gd name="connsiteY1" fmla="*/ 3264051 h 4794329"/>
              <a:gd name="connsiteX2" fmla="*/ 7342591 w 8334626"/>
              <a:gd name="connsiteY2" fmla="*/ 3561781 h 4794329"/>
              <a:gd name="connsiteX3" fmla="*/ 6682152 w 8334626"/>
              <a:gd name="connsiteY3" fmla="*/ 4222219 h 4794329"/>
              <a:gd name="connsiteX4" fmla="*/ 6384422 w 8334626"/>
              <a:gd name="connsiteY4" fmla="*/ 4222219 h 4794329"/>
              <a:gd name="connsiteX5" fmla="*/ 6384423 w 8334626"/>
              <a:gd name="connsiteY5" fmla="*/ 4222219 h 4794329"/>
              <a:gd name="connsiteX6" fmla="*/ 6384423 w 8334626"/>
              <a:gd name="connsiteY6" fmla="*/ 3924488 h 4794329"/>
              <a:gd name="connsiteX7" fmla="*/ 7044861 w 8334626"/>
              <a:gd name="connsiteY7" fmla="*/ 3264051 h 4794329"/>
              <a:gd name="connsiteX8" fmla="*/ 7193726 w 8334626"/>
              <a:gd name="connsiteY8" fmla="*/ 3202389 h 4794329"/>
              <a:gd name="connsiteX9" fmla="*/ 7160495 w 8334626"/>
              <a:gd name="connsiteY9" fmla="*/ 1896653 h 4794329"/>
              <a:gd name="connsiteX10" fmla="*/ 7309360 w 8334626"/>
              <a:gd name="connsiteY10" fmla="*/ 1958315 h 4794329"/>
              <a:gd name="connsiteX11" fmla="*/ 7309360 w 8334626"/>
              <a:gd name="connsiteY11" fmla="*/ 2256046 h 4794329"/>
              <a:gd name="connsiteX12" fmla="*/ 4832737 w 8334626"/>
              <a:gd name="connsiteY12" fmla="*/ 4732667 h 4794329"/>
              <a:gd name="connsiteX13" fmla="*/ 4535007 w 8334626"/>
              <a:gd name="connsiteY13" fmla="*/ 4732667 h 4794329"/>
              <a:gd name="connsiteX14" fmla="*/ 4535009 w 8334626"/>
              <a:gd name="connsiteY14" fmla="*/ 4732667 h 4794329"/>
              <a:gd name="connsiteX15" fmla="*/ 4535009 w 8334626"/>
              <a:gd name="connsiteY15" fmla="*/ 4434937 h 4794329"/>
              <a:gd name="connsiteX16" fmla="*/ 7011630 w 8334626"/>
              <a:gd name="connsiteY16" fmla="*/ 1958315 h 4794329"/>
              <a:gd name="connsiteX17" fmla="*/ 7160495 w 8334626"/>
              <a:gd name="connsiteY17" fmla="*/ 1896653 h 4794329"/>
              <a:gd name="connsiteX18" fmla="*/ 8124099 w 8334626"/>
              <a:gd name="connsiteY18" fmla="*/ 1606041 h 4794329"/>
              <a:gd name="connsiteX19" fmla="*/ 8272964 w 8334626"/>
              <a:gd name="connsiteY19" fmla="*/ 1667703 h 4794329"/>
              <a:gd name="connsiteX20" fmla="*/ 8272964 w 8334626"/>
              <a:gd name="connsiteY20" fmla="*/ 1965433 h 4794329"/>
              <a:gd name="connsiteX21" fmla="*/ 6387889 w 8334626"/>
              <a:gd name="connsiteY21" fmla="*/ 3850507 h 4794329"/>
              <a:gd name="connsiteX22" fmla="*/ 6090159 w 8334626"/>
              <a:gd name="connsiteY22" fmla="*/ 3850507 h 4794329"/>
              <a:gd name="connsiteX23" fmla="*/ 6090160 w 8334626"/>
              <a:gd name="connsiteY23" fmla="*/ 3850507 h 4794329"/>
              <a:gd name="connsiteX24" fmla="*/ 6090160 w 8334626"/>
              <a:gd name="connsiteY24" fmla="*/ 3552777 h 4794329"/>
              <a:gd name="connsiteX25" fmla="*/ 7975234 w 8334626"/>
              <a:gd name="connsiteY25" fmla="*/ 1667703 h 4794329"/>
              <a:gd name="connsiteX26" fmla="*/ 8124099 w 8334626"/>
              <a:gd name="connsiteY26" fmla="*/ 1606041 h 4794329"/>
              <a:gd name="connsiteX27" fmla="*/ 6242 w 8334626"/>
              <a:gd name="connsiteY27" fmla="*/ 1576410 h 4794329"/>
              <a:gd name="connsiteX28" fmla="*/ 1034496 w 8334626"/>
              <a:gd name="connsiteY28" fmla="*/ 898884 h 4794329"/>
              <a:gd name="connsiteX29" fmla="*/ 1712023 w 8334626"/>
              <a:gd name="connsiteY29" fmla="*/ 1576410 h 4794329"/>
              <a:gd name="connsiteX30" fmla="*/ 1034496 w 8334626"/>
              <a:gd name="connsiteY30" fmla="*/ 2253937 h 4794329"/>
              <a:gd name="connsiteX31" fmla="*/ 683769 w 8334626"/>
              <a:gd name="connsiteY31" fmla="*/ 2253937 h 4794329"/>
              <a:gd name="connsiteX32" fmla="*/ 6242 w 8334626"/>
              <a:gd name="connsiteY32" fmla="*/ 1576410 h 4794329"/>
              <a:gd name="connsiteX33" fmla="*/ 7672060 w 8334626"/>
              <a:gd name="connsiteY33" fmla="*/ 717042 h 4794329"/>
              <a:gd name="connsiteX34" fmla="*/ 7820925 w 8334626"/>
              <a:gd name="connsiteY34" fmla="*/ 778704 h 4794329"/>
              <a:gd name="connsiteX35" fmla="*/ 7820925 w 8334626"/>
              <a:gd name="connsiteY35" fmla="*/ 1076435 h 4794329"/>
              <a:gd name="connsiteX36" fmla="*/ 4745734 w 8334626"/>
              <a:gd name="connsiteY36" fmla="*/ 4151624 h 4794329"/>
              <a:gd name="connsiteX37" fmla="*/ 4448004 w 8334626"/>
              <a:gd name="connsiteY37" fmla="*/ 4151624 h 4794329"/>
              <a:gd name="connsiteX38" fmla="*/ 4448005 w 8334626"/>
              <a:gd name="connsiteY38" fmla="*/ 4151624 h 4794329"/>
              <a:gd name="connsiteX39" fmla="*/ 4448005 w 8334626"/>
              <a:gd name="connsiteY39" fmla="*/ 3853894 h 4794329"/>
              <a:gd name="connsiteX40" fmla="*/ 7523195 w 8334626"/>
              <a:gd name="connsiteY40" fmla="*/ 778704 h 4794329"/>
              <a:gd name="connsiteX41" fmla="*/ 7672060 w 8334626"/>
              <a:gd name="connsiteY41" fmla="*/ 717042 h 4794329"/>
              <a:gd name="connsiteX42" fmla="*/ 7115822 w 8334626"/>
              <a:gd name="connsiteY42" fmla="*/ 598413 h 4794329"/>
              <a:gd name="connsiteX43" fmla="*/ 7264687 w 8334626"/>
              <a:gd name="connsiteY43" fmla="*/ 660075 h 4794329"/>
              <a:gd name="connsiteX44" fmla="*/ 7264687 w 8334626"/>
              <a:gd name="connsiteY44" fmla="*/ 957805 h 4794329"/>
              <a:gd name="connsiteX45" fmla="*/ 3518860 w 8334626"/>
              <a:gd name="connsiteY45" fmla="*/ 4703631 h 4794329"/>
              <a:gd name="connsiteX46" fmla="*/ 3221130 w 8334626"/>
              <a:gd name="connsiteY46" fmla="*/ 4703631 h 4794329"/>
              <a:gd name="connsiteX47" fmla="*/ 3221131 w 8334626"/>
              <a:gd name="connsiteY47" fmla="*/ 4703631 h 4794329"/>
              <a:gd name="connsiteX48" fmla="*/ 3221131 w 8334626"/>
              <a:gd name="connsiteY48" fmla="*/ 4405901 h 4794329"/>
              <a:gd name="connsiteX49" fmla="*/ 6966957 w 8334626"/>
              <a:gd name="connsiteY49" fmla="*/ 660075 h 4794329"/>
              <a:gd name="connsiteX50" fmla="*/ 7115822 w 8334626"/>
              <a:gd name="connsiteY50" fmla="*/ 598413 h 4794329"/>
              <a:gd name="connsiteX51" fmla="*/ 5845545 w 8334626"/>
              <a:gd name="connsiteY51" fmla="*/ 530016 h 4794329"/>
              <a:gd name="connsiteX52" fmla="*/ 5994410 w 8334626"/>
              <a:gd name="connsiteY52" fmla="*/ 591677 h 4794329"/>
              <a:gd name="connsiteX53" fmla="*/ 5994410 w 8334626"/>
              <a:gd name="connsiteY53" fmla="*/ 889408 h 4794329"/>
              <a:gd name="connsiteX54" fmla="*/ 2919219 w 8334626"/>
              <a:gd name="connsiteY54" fmla="*/ 3964597 h 4794329"/>
              <a:gd name="connsiteX55" fmla="*/ 2621490 w 8334626"/>
              <a:gd name="connsiteY55" fmla="*/ 3964597 h 4794329"/>
              <a:gd name="connsiteX56" fmla="*/ 2621491 w 8334626"/>
              <a:gd name="connsiteY56" fmla="*/ 3964597 h 4794329"/>
              <a:gd name="connsiteX57" fmla="*/ 2621491 w 8334626"/>
              <a:gd name="connsiteY57" fmla="*/ 3666867 h 4794329"/>
              <a:gd name="connsiteX58" fmla="*/ 5696680 w 8334626"/>
              <a:gd name="connsiteY58" fmla="*/ 591677 h 4794329"/>
              <a:gd name="connsiteX59" fmla="*/ 5845545 w 8334626"/>
              <a:gd name="connsiteY59" fmla="*/ 530016 h 4794329"/>
              <a:gd name="connsiteX60" fmla="*/ 6699363 w 8334626"/>
              <a:gd name="connsiteY60" fmla="*/ 347526 h 4794329"/>
              <a:gd name="connsiteX61" fmla="*/ 6848228 w 8334626"/>
              <a:gd name="connsiteY61" fmla="*/ 409188 h 4794329"/>
              <a:gd name="connsiteX62" fmla="*/ 6848228 w 8334626"/>
              <a:gd name="connsiteY62" fmla="*/ 706919 h 4794329"/>
              <a:gd name="connsiteX63" fmla="*/ 3773037 w 8334626"/>
              <a:gd name="connsiteY63" fmla="*/ 3782108 h 4794329"/>
              <a:gd name="connsiteX64" fmla="*/ 3475307 w 8334626"/>
              <a:gd name="connsiteY64" fmla="*/ 3782108 h 4794329"/>
              <a:gd name="connsiteX65" fmla="*/ 3475308 w 8334626"/>
              <a:gd name="connsiteY65" fmla="*/ 3782108 h 4794329"/>
              <a:gd name="connsiteX66" fmla="*/ 3475308 w 8334626"/>
              <a:gd name="connsiteY66" fmla="*/ 3484378 h 4794329"/>
              <a:gd name="connsiteX67" fmla="*/ 6550498 w 8334626"/>
              <a:gd name="connsiteY67" fmla="*/ 409188 h 4794329"/>
              <a:gd name="connsiteX68" fmla="*/ 6699363 w 8334626"/>
              <a:gd name="connsiteY68" fmla="*/ 347526 h 4794329"/>
              <a:gd name="connsiteX69" fmla="*/ 4224231 w 8334626"/>
              <a:gd name="connsiteY69" fmla="*/ 126303 h 4794329"/>
              <a:gd name="connsiteX70" fmla="*/ 4373096 w 8334626"/>
              <a:gd name="connsiteY70" fmla="*/ 187965 h 4794329"/>
              <a:gd name="connsiteX71" fmla="*/ 4373096 w 8334626"/>
              <a:gd name="connsiteY71" fmla="*/ 485695 h 4794329"/>
              <a:gd name="connsiteX72" fmla="*/ 3114378 w 8334626"/>
              <a:gd name="connsiteY72" fmla="*/ 1744412 h 4794329"/>
              <a:gd name="connsiteX73" fmla="*/ 2816647 w 8334626"/>
              <a:gd name="connsiteY73" fmla="*/ 1744412 h 4794329"/>
              <a:gd name="connsiteX74" fmla="*/ 2816649 w 8334626"/>
              <a:gd name="connsiteY74" fmla="*/ 1744412 h 4794329"/>
              <a:gd name="connsiteX75" fmla="*/ 2816649 w 8334626"/>
              <a:gd name="connsiteY75" fmla="*/ 1446682 h 4794329"/>
              <a:gd name="connsiteX76" fmla="*/ 4075366 w 8334626"/>
              <a:gd name="connsiteY76" fmla="*/ 187965 h 4794329"/>
              <a:gd name="connsiteX77" fmla="*/ 4224231 w 8334626"/>
              <a:gd name="connsiteY77" fmla="*/ 126303 h 4794329"/>
              <a:gd name="connsiteX78" fmla="*/ 5685289 w 8334626"/>
              <a:gd name="connsiteY78" fmla="*/ 18853 h 4794329"/>
              <a:gd name="connsiteX79" fmla="*/ 5834154 w 8334626"/>
              <a:gd name="connsiteY79" fmla="*/ 80515 h 4794329"/>
              <a:gd name="connsiteX80" fmla="*/ 5834154 w 8334626"/>
              <a:gd name="connsiteY80" fmla="*/ 378245 h 4794329"/>
              <a:gd name="connsiteX81" fmla="*/ 3112470 w 8334626"/>
              <a:gd name="connsiteY81" fmla="*/ 3099928 h 4794329"/>
              <a:gd name="connsiteX82" fmla="*/ 2814740 w 8334626"/>
              <a:gd name="connsiteY82" fmla="*/ 3099928 h 4794329"/>
              <a:gd name="connsiteX83" fmla="*/ 2814741 w 8334626"/>
              <a:gd name="connsiteY83" fmla="*/ 3099928 h 4794329"/>
              <a:gd name="connsiteX84" fmla="*/ 2814741 w 8334626"/>
              <a:gd name="connsiteY84" fmla="*/ 2802198 h 4794329"/>
              <a:gd name="connsiteX85" fmla="*/ 5536424 w 8334626"/>
              <a:gd name="connsiteY85" fmla="*/ 80515 h 4794329"/>
              <a:gd name="connsiteX86" fmla="*/ 5685289 w 8334626"/>
              <a:gd name="connsiteY86" fmla="*/ 18853 h 4794329"/>
              <a:gd name="connsiteX87" fmla="*/ 5025412 w 8334626"/>
              <a:gd name="connsiteY87" fmla="*/ 0 h 4794329"/>
              <a:gd name="connsiteX88" fmla="*/ 5174277 w 8334626"/>
              <a:gd name="connsiteY88" fmla="*/ 61662 h 4794329"/>
              <a:gd name="connsiteX89" fmla="*/ 5174277 w 8334626"/>
              <a:gd name="connsiteY89" fmla="*/ 359392 h 4794329"/>
              <a:gd name="connsiteX90" fmla="*/ 3192597 w 8334626"/>
              <a:gd name="connsiteY90" fmla="*/ 2341071 h 4794329"/>
              <a:gd name="connsiteX91" fmla="*/ 2894866 w 8334626"/>
              <a:gd name="connsiteY91" fmla="*/ 2341071 h 4794329"/>
              <a:gd name="connsiteX92" fmla="*/ 2894868 w 8334626"/>
              <a:gd name="connsiteY92" fmla="*/ 2341071 h 4794329"/>
              <a:gd name="connsiteX93" fmla="*/ 2894868 w 8334626"/>
              <a:gd name="connsiteY93" fmla="*/ 2043341 h 4794329"/>
              <a:gd name="connsiteX94" fmla="*/ 4876547 w 8334626"/>
              <a:gd name="connsiteY94" fmla="*/ 61662 h 4794329"/>
              <a:gd name="connsiteX95" fmla="*/ 5025412 w 8334626"/>
              <a:gd name="connsiteY95" fmla="*/ 0 h 4794329"/>
              <a:gd name="connsiteX0" fmla="*/ 7223556 w 8364456"/>
              <a:gd name="connsiteY0" fmla="*/ 3202389 h 4794329"/>
              <a:gd name="connsiteX1" fmla="*/ 7372421 w 8364456"/>
              <a:gd name="connsiteY1" fmla="*/ 3264051 h 4794329"/>
              <a:gd name="connsiteX2" fmla="*/ 7372421 w 8364456"/>
              <a:gd name="connsiteY2" fmla="*/ 3561781 h 4794329"/>
              <a:gd name="connsiteX3" fmla="*/ 6711982 w 8364456"/>
              <a:gd name="connsiteY3" fmla="*/ 4222219 h 4794329"/>
              <a:gd name="connsiteX4" fmla="*/ 6414252 w 8364456"/>
              <a:gd name="connsiteY4" fmla="*/ 4222219 h 4794329"/>
              <a:gd name="connsiteX5" fmla="*/ 6414253 w 8364456"/>
              <a:gd name="connsiteY5" fmla="*/ 4222219 h 4794329"/>
              <a:gd name="connsiteX6" fmla="*/ 6414253 w 8364456"/>
              <a:gd name="connsiteY6" fmla="*/ 3924488 h 4794329"/>
              <a:gd name="connsiteX7" fmla="*/ 7074691 w 8364456"/>
              <a:gd name="connsiteY7" fmla="*/ 3264051 h 4794329"/>
              <a:gd name="connsiteX8" fmla="*/ 7223556 w 8364456"/>
              <a:gd name="connsiteY8" fmla="*/ 3202389 h 4794329"/>
              <a:gd name="connsiteX9" fmla="*/ 7190325 w 8364456"/>
              <a:gd name="connsiteY9" fmla="*/ 1896653 h 4794329"/>
              <a:gd name="connsiteX10" fmla="*/ 7339190 w 8364456"/>
              <a:gd name="connsiteY10" fmla="*/ 1958315 h 4794329"/>
              <a:gd name="connsiteX11" fmla="*/ 7339190 w 8364456"/>
              <a:gd name="connsiteY11" fmla="*/ 2256046 h 4794329"/>
              <a:gd name="connsiteX12" fmla="*/ 4862567 w 8364456"/>
              <a:gd name="connsiteY12" fmla="*/ 4732667 h 4794329"/>
              <a:gd name="connsiteX13" fmla="*/ 4564837 w 8364456"/>
              <a:gd name="connsiteY13" fmla="*/ 4732667 h 4794329"/>
              <a:gd name="connsiteX14" fmla="*/ 4564839 w 8364456"/>
              <a:gd name="connsiteY14" fmla="*/ 4732667 h 4794329"/>
              <a:gd name="connsiteX15" fmla="*/ 4564839 w 8364456"/>
              <a:gd name="connsiteY15" fmla="*/ 4434937 h 4794329"/>
              <a:gd name="connsiteX16" fmla="*/ 7041460 w 8364456"/>
              <a:gd name="connsiteY16" fmla="*/ 1958315 h 4794329"/>
              <a:gd name="connsiteX17" fmla="*/ 7190325 w 8364456"/>
              <a:gd name="connsiteY17" fmla="*/ 1896653 h 4794329"/>
              <a:gd name="connsiteX18" fmla="*/ 8153929 w 8364456"/>
              <a:gd name="connsiteY18" fmla="*/ 1606041 h 4794329"/>
              <a:gd name="connsiteX19" fmla="*/ 8302794 w 8364456"/>
              <a:gd name="connsiteY19" fmla="*/ 1667703 h 4794329"/>
              <a:gd name="connsiteX20" fmla="*/ 8302794 w 8364456"/>
              <a:gd name="connsiteY20" fmla="*/ 1965433 h 4794329"/>
              <a:gd name="connsiteX21" fmla="*/ 6417719 w 8364456"/>
              <a:gd name="connsiteY21" fmla="*/ 3850507 h 4794329"/>
              <a:gd name="connsiteX22" fmla="*/ 6119989 w 8364456"/>
              <a:gd name="connsiteY22" fmla="*/ 3850507 h 4794329"/>
              <a:gd name="connsiteX23" fmla="*/ 6119990 w 8364456"/>
              <a:gd name="connsiteY23" fmla="*/ 3850507 h 4794329"/>
              <a:gd name="connsiteX24" fmla="*/ 6119990 w 8364456"/>
              <a:gd name="connsiteY24" fmla="*/ 3552777 h 4794329"/>
              <a:gd name="connsiteX25" fmla="*/ 8005064 w 8364456"/>
              <a:gd name="connsiteY25" fmla="*/ 1667703 h 4794329"/>
              <a:gd name="connsiteX26" fmla="*/ 8153929 w 8364456"/>
              <a:gd name="connsiteY26" fmla="*/ 1606041 h 4794329"/>
              <a:gd name="connsiteX27" fmla="*/ 36072 w 8364456"/>
              <a:gd name="connsiteY27" fmla="*/ 1576410 h 4794329"/>
              <a:gd name="connsiteX28" fmla="*/ 1741853 w 8364456"/>
              <a:gd name="connsiteY28" fmla="*/ 1576410 h 4794329"/>
              <a:gd name="connsiteX29" fmla="*/ 1064326 w 8364456"/>
              <a:gd name="connsiteY29" fmla="*/ 2253937 h 4794329"/>
              <a:gd name="connsiteX30" fmla="*/ 713599 w 8364456"/>
              <a:gd name="connsiteY30" fmla="*/ 2253937 h 4794329"/>
              <a:gd name="connsiteX31" fmla="*/ 36072 w 8364456"/>
              <a:gd name="connsiteY31" fmla="*/ 1576410 h 4794329"/>
              <a:gd name="connsiteX32" fmla="*/ 7701890 w 8364456"/>
              <a:gd name="connsiteY32" fmla="*/ 717042 h 4794329"/>
              <a:gd name="connsiteX33" fmla="*/ 7850755 w 8364456"/>
              <a:gd name="connsiteY33" fmla="*/ 778704 h 4794329"/>
              <a:gd name="connsiteX34" fmla="*/ 7850755 w 8364456"/>
              <a:gd name="connsiteY34" fmla="*/ 1076435 h 4794329"/>
              <a:gd name="connsiteX35" fmla="*/ 4775564 w 8364456"/>
              <a:gd name="connsiteY35" fmla="*/ 4151624 h 4794329"/>
              <a:gd name="connsiteX36" fmla="*/ 4477834 w 8364456"/>
              <a:gd name="connsiteY36" fmla="*/ 4151624 h 4794329"/>
              <a:gd name="connsiteX37" fmla="*/ 4477835 w 8364456"/>
              <a:gd name="connsiteY37" fmla="*/ 4151624 h 4794329"/>
              <a:gd name="connsiteX38" fmla="*/ 4477835 w 8364456"/>
              <a:gd name="connsiteY38" fmla="*/ 3853894 h 4794329"/>
              <a:gd name="connsiteX39" fmla="*/ 7553025 w 8364456"/>
              <a:gd name="connsiteY39" fmla="*/ 778704 h 4794329"/>
              <a:gd name="connsiteX40" fmla="*/ 7701890 w 8364456"/>
              <a:gd name="connsiteY40" fmla="*/ 717042 h 4794329"/>
              <a:gd name="connsiteX41" fmla="*/ 7145652 w 8364456"/>
              <a:gd name="connsiteY41" fmla="*/ 598413 h 4794329"/>
              <a:gd name="connsiteX42" fmla="*/ 7294517 w 8364456"/>
              <a:gd name="connsiteY42" fmla="*/ 660075 h 4794329"/>
              <a:gd name="connsiteX43" fmla="*/ 7294517 w 8364456"/>
              <a:gd name="connsiteY43" fmla="*/ 957805 h 4794329"/>
              <a:gd name="connsiteX44" fmla="*/ 3548690 w 8364456"/>
              <a:gd name="connsiteY44" fmla="*/ 4703631 h 4794329"/>
              <a:gd name="connsiteX45" fmla="*/ 3250960 w 8364456"/>
              <a:gd name="connsiteY45" fmla="*/ 4703631 h 4794329"/>
              <a:gd name="connsiteX46" fmla="*/ 3250961 w 8364456"/>
              <a:gd name="connsiteY46" fmla="*/ 4703631 h 4794329"/>
              <a:gd name="connsiteX47" fmla="*/ 3250961 w 8364456"/>
              <a:gd name="connsiteY47" fmla="*/ 4405901 h 4794329"/>
              <a:gd name="connsiteX48" fmla="*/ 6996787 w 8364456"/>
              <a:gd name="connsiteY48" fmla="*/ 660075 h 4794329"/>
              <a:gd name="connsiteX49" fmla="*/ 7145652 w 8364456"/>
              <a:gd name="connsiteY49" fmla="*/ 598413 h 4794329"/>
              <a:gd name="connsiteX50" fmla="*/ 5875375 w 8364456"/>
              <a:gd name="connsiteY50" fmla="*/ 530016 h 4794329"/>
              <a:gd name="connsiteX51" fmla="*/ 6024240 w 8364456"/>
              <a:gd name="connsiteY51" fmla="*/ 591677 h 4794329"/>
              <a:gd name="connsiteX52" fmla="*/ 6024240 w 8364456"/>
              <a:gd name="connsiteY52" fmla="*/ 889408 h 4794329"/>
              <a:gd name="connsiteX53" fmla="*/ 2949049 w 8364456"/>
              <a:gd name="connsiteY53" fmla="*/ 3964597 h 4794329"/>
              <a:gd name="connsiteX54" fmla="*/ 2651320 w 8364456"/>
              <a:gd name="connsiteY54" fmla="*/ 3964597 h 4794329"/>
              <a:gd name="connsiteX55" fmla="*/ 2651321 w 8364456"/>
              <a:gd name="connsiteY55" fmla="*/ 3964597 h 4794329"/>
              <a:gd name="connsiteX56" fmla="*/ 2651321 w 8364456"/>
              <a:gd name="connsiteY56" fmla="*/ 3666867 h 4794329"/>
              <a:gd name="connsiteX57" fmla="*/ 5726510 w 8364456"/>
              <a:gd name="connsiteY57" fmla="*/ 591677 h 4794329"/>
              <a:gd name="connsiteX58" fmla="*/ 5875375 w 8364456"/>
              <a:gd name="connsiteY58" fmla="*/ 530016 h 4794329"/>
              <a:gd name="connsiteX59" fmla="*/ 6729193 w 8364456"/>
              <a:gd name="connsiteY59" fmla="*/ 347526 h 4794329"/>
              <a:gd name="connsiteX60" fmla="*/ 6878058 w 8364456"/>
              <a:gd name="connsiteY60" fmla="*/ 409188 h 4794329"/>
              <a:gd name="connsiteX61" fmla="*/ 6878058 w 8364456"/>
              <a:gd name="connsiteY61" fmla="*/ 706919 h 4794329"/>
              <a:gd name="connsiteX62" fmla="*/ 3802867 w 8364456"/>
              <a:gd name="connsiteY62" fmla="*/ 3782108 h 4794329"/>
              <a:gd name="connsiteX63" fmla="*/ 3505137 w 8364456"/>
              <a:gd name="connsiteY63" fmla="*/ 3782108 h 4794329"/>
              <a:gd name="connsiteX64" fmla="*/ 3505138 w 8364456"/>
              <a:gd name="connsiteY64" fmla="*/ 3782108 h 4794329"/>
              <a:gd name="connsiteX65" fmla="*/ 3505138 w 8364456"/>
              <a:gd name="connsiteY65" fmla="*/ 3484378 h 4794329"/>
              <a:gd name="connsiteX66" fmla="*/ 6580328 w 8364456"/>
              <a:gd name="connsiteY66" fmla="*/ 409188 h 4794329"/>
              <a:gd name="connsiteX67" fmla="*/ 6729193 w 8364456"/>
              <a:gd name="connsiteY67" fmla="*/ 347526 h 4794329"/>
              <a:gd name="connsiteX68" fmla="*/ 4254061 w 8364456"/>
              <a:gd name="connsiteY68" fmla="*/ 126303 h 4794329"/>
              <a:gd name="connsiteX69" fmla="*/ 4402926 w 8364456"/>
              <a:gd name="connsiteY69" fmla="*/ 187965 h 4794329"/>
              <a:gd name="connsiteX70" fmla="*/ 4402926 w 8364456"/>
              <a:gd name="connsiteY70" fmla="*/ 485695 h 4794329"/>
              <a:gd name="connsiteX71" fmla="*/ 3144208 w 8364456"/>
              <a:gd name="connsiteY71" fmla="*/ 1744412 h 4794329"/>
              <a:gd name="connsiteX72" fmla="*/ 2846477 w 8364456"/>
              <a:gd name="connsiteY72" fmla="*/ 1744412 h 4794329"/>
              <a:gd name="connsiteX73" fmla="*/ 2846479 w 8364456"/>
              <a:gd name="connsiteY73" fmla="*/ 1744412 h 4794329"/>
              <a:gd name="connsiteX74" fmla="*/ 2846479 w 8364456"/>
              <a:gd name="connsiteY74" fmla="*/ 1446682 h 4794329"/>
              <a:gd name="connsiteX75" fmla="*/ 4105196 w 8364456"/>
              <a:gd name="connsiteY75" fmla="*/ 187965 h 4794329"/>
              <a:gd name="connsiteX76" fmla="*/ 4254061 w 8364456"/>
              <a:gd name="connsiteY76" fmla="*/ 126303 h 4794329"/>
              <a:gd name="connsiteX77" fmla="*/ 5715119 w 8364456"/>
              <a:gd name="connsiteY77" fmla="*/ 18853 h 4794329"/>
              <a:gd name="connsiteX78" fmla="*/ 5863984 w 8364456"/>
              <a:gd name="connsiteY78" fmla="*/ 80515 h 4794329"/>
              <a:gd name="connsiteX79" fmla="*/ 5863984 w 8364456"/>
              <a:gd name="connsiteY79" fmla="*/ 378245 h 4794329"/>
              <a:gd name="connsiteX80" fmla="*/ 3142300 w 8364456"/>
              <a:gd name="connsiteY80" fmla="*/ 3099928 h 4794329"/>
              <a:gd name="connsiteX81" fmla="*/ 2844570 w 8364456"/>
              <a:gd name="connsiteY81" fmla="*/ 3099928 h 4794329"/>
              <a:gd name="connsiteX82" fmla="*/ 2844571 w 8364456"/>
              <a:gd name="connsiteY82" fmla="*/ 3099928 h 4794329"/>
              <a:gd name="connsiteX83" fmla="*/ 2844571 w 8364456"/>
              <a:gd name="connsiteY83" fmla="*/ 2802198 h 4794329"/>
              <a:gd name="connsiteX84" fmla="*/ 5566254 w 8364456"/>
              <a:gd name="connsiteY84" fmla="*/ 80515 h 4794329"/>
              <a:gd name="connsiteX85" fmla="*/ 5715119 w 8364456"/>
              <a:gd name="connsiteY85" fmla="*/ 18853 h 4794329"/>
              <a:gd name="connsiteX86" fmla="*/ 5055242 w 8364456"/>
              <a:gd name="connsiteY86" fmla="*/ 0 h 4794329"/>
              <a:gd name="connsiteX87" fmla="*/ 5204107 w 8364456"/>
              <a:gd name="connsiteY87" fmla="*/ 61662 h 4794329"/>
              <a:gd name="connsiteX88" fmla="*/ 5204107 w 8364456"/>
              <a:gd name="connsiteY88" fmla="*/ 359392 h 4794329"/>
              <a:gd name="connsiteX89" fmla="*/ 3222427 w 8364456"/>
              <a:gd name="connsiteY89" fmla="*/ 2341071 h 4794329"/>
              <a:gd name="connsiteX90" fmla="*/ 2924696 w 8364456"/>
              <a:gd name="connsiteY90" fmla="*/ 2341071 h 4794329"/>
              <a:gd name="connsiteX91" fmla="*/ 2924698 w 8364456"/>
              <a:gd name="connsiteY91" fmla="*/ 2341071 h 4794329"/>
              <a:gd name="connsiteX92" fmla="*/ 2924698 w 8364456"/>
              <a:gd name="connsiteY92" fmla="*/ 2043341 h 4794329"/>
              <a:gd name="connsiteX93" fmla="*/ 4906377 w 8364456"/>
              <a:gd name="connsiteY93" fmla="*/ 61662 h 4794329"/>
              <a:gd name="connsiteX94" fmla="*/ 5055242 w 8364456"/>
              <a:gd name="connsiteY94" fmla="*/ 0 h 4794329"/>
              <a:gd name="connsiteX0" fmla="*/ 7193727 w 8334627"/>
              <a:gd name="connsiteY0" fmla="*/ 3202389 h 4794329"/>
              <a:gd name="connsiteX1" fmla="*/ 7342592 w 8334627"/>
              <a:gd name="connsiteY1" fmla="*/ 3264051 h 4794329"/>
              <a:gd name="connsiteX2" fmla="*/ 7342592 w 8334627"/>
              <a:gd name="connsiteY2" fmla="*/ 3561781 h 4794329"/>
              <a:gd name="connsiteX3" fmla="*/ 6682153 w 8334627"/>
              <a:gd name="connsiteY3" fmla="*/ 4222219 h 4794329"/>
              <a:gd name="connsiteX4" fmla="*/ 6384423 w 8334627"/>
              <a:gd name="connsiteY4" fmla="*/ 4222219 h 4794329"/>
              <a:gd name="connsiteX5" fmla="*/ 6384424 w 8334627"/>
              <a:gd name="connsiteY5" fmla="*/ 4222219 h 4794329"/>
              <a:gd name="connsiteX6" fmla="*/ 6384424 w 8334627"/>
              <a:gd name="connsiteY6" fmla="*/ 3924488 h 4794329"/>
              <a:gd name="connsiteX7" fmla="*/ 7044862 w 8334627"/>
              <a:gd name="connsiteY7" fmla="*/ 3264051 h 4794329"/>
              <a:gd name="connsiteX8" fmla="*/ 7193727 w 8334627"/>
              <a:gd name="connsiteY8" fmla="*/ 3202389 h 4794329"/>
              <a:gd name="connsiteX9" fmla="*/ 7160496 w 8334627"/>
              <a:gd name="connsiteY9" fmla="*/ 1896653 h 4794329"/>
              <a:gd name="connsiteX10" fmla="*/ 7309361 w 8334627"/>
              <a:gd name="connsiteY10" fmla="*/ 1958315 h 4794329"/>
              <a:gd name="connsiteX11" fmla="*/ 7309361 w 8334627"/>
              <a:gd name="connsiteY11" fmla="*/ 2256046 h 4794329"/>
              <a:gd name="connsiteX12" fmla="*/ 4832738 w 8334627"/>
              <a:gd name="connsiteY12" fmla="*/ 4732667 h 4794329"/>
              <a:gd name="connsiteX13" fmla="*/ 4535008 w 8334627"/>
              <a:gd name="connsiteY13" fmla="*/ 4732667 h 4794329"/>
              <a:gd name="connsiteX14" fmla="*/ 4535010 w 8334627"/>
              <a:gd name="connsiteY14" fmla="*/ 4732667 h 4794329"/>
              <a:gd name="connsiteX15" fmla="*/ 4535010 w 8334627"/>
              <a:gd name="connsiteY15" fmla="*/ 4434937 h 4794329"/>
              <a:gd name="connsiteX16" fmla="*/ 7011631 w 8334627"/>
              <a:gd name="connsiteY16" fmla="*/ 1958315 h 4794329"/>
              <a:gd name="connsiteX17" fmla="*/ 7160496 w 8334627"/>
              <a:gd name="connsiteY17" fmla="*/ 1896653 h 4794329"/>
              <a:gd name="connsiteX18" fmla="*/ 8124100 w 8334627"/>
              <a:gd name="connsiteY18" fmla="*/ 1606041 h 4794329"/>
              <a:gd name="connsiteX19" fmla="*/ 8272965 w 8334627"/>
              <a:gd name="connsiteY19" fmla="*/ 1667703 h 4794329"/>
              <a:gd name="connsiteX20" fmla="*/ 8272965 w 8334627"/>
              <a:gd name="connsiteY20" fmla="*/ 1965433 h 4794329"/>
              <a:gd name="connsiteX21" fmla="*/ 6387890 w 8334627"/>
              <a:gd name="connsiteY21" fmla="*/ 3850507 h 4794329"/>
              <a:gd name="connsiteX22" fmla="*/ 6090160 w 8334627"/>
              <a:gd name="connsiteY22" fmla="*/ 3850507 h 4794329"/>
              <a:gd name="connsiteX23" fmla="*/ 6090161 w 8334627"/>
              <a:gd name="connsiteY23" fmla="*/ 3850507 h 4794329"/>
              <a:gd name="connsiteX24" fmla="*/ 6090161 w 8334627"/>
              <a:gd name="connsiteY24" fmla="*/ 3552777 h 4794329"/>
              <a:gd name="connsiteX25" fmla="*/ 7975235 w 8334627"/>
              <a:gd name="connsiteY25" fmla="*/ 1667703 h 4794329"/>
              <a:gd name="connsiteX26" fmla="*/ 8124100 w 8334627"/>
              <a:gd name="connsiteY26" fmla="*/ 1606041 h 4794329"/>
              <a:gd name="connsiteX27" fmla="*/ 6243 w 8334627"/>
              <a:gd name="connsiteY27" fmla="*/ 1576410 h 4794329"/>
              <a:gd name="connsiteX28" fmla="*/ 1034497 w 8334627"/>
              <a:gd name="connsiteY28" fmla="*/ 2253937 h 4794329"/>
              <a:gd name="connsiteX29" fmla="*/ 683770 w 8334627"/>
              <a:gd name="connsiteY29" fmla="*/ 2253937 h 4794329"/>
              <a:gd name="connsiteX30" fmla="*/ 6243 w 8334627"/>
              <a:gd name="connsiteY30" fmla="*/ 1576410 h 4794329"/>
              <a:gd name="connsiteX31" fmla="*/ 7672061 w 8334627"/>
              <a:gd name="connsiteY31" fmla="*/ 717042 h 4794329"/>
              <a:gd name="connsiteX32" fmla="*/ 7820926 w 8334627"/>
              <a:gd name="connsiteY32" fmla="*/ 778704 h 4794329"/>
              <a:gd name="connsiteX33" fmla="*/ 7820926 w 8334627"/>
              <a:gd name="connsiteY33" fmla="*/ 1076435 h 4794329"/>
              <a:gd name="connsiteX34" fmla="*/ 4745735 w 8334627"/>
              <a:gd name="connsiteY34" fmla="*/ 4151624 h 4794329"/>
              <a:gd name="connsiteX35" fmla="*/ 4448005 w 8334627"/>
              <a:gd name="connsiteY35" fmla="*/ 4151624 h 4794329"/>
              <a:gd name="connsiteX36" fmla="*/ 4448006 w 8334627"/>
              <a:gd name="connsiteY36" fmla="*/ 4151624 h 4794329"/>
              <a:gd name="connsiteX37" fmla="*/ 4448006 w 8334627"/>
              <a:gd name="connsiteY37" fmla="*/ 3853894 h 4794329"/>
              <a:gd name="connsiteX38" fmla="*/ 7523196 w 8334627"/>
              <a:gd name="connsiteY38" fmla="*/ 778704 h 4794329"/>
              <a:gd name="connsiteX39" fmla="*/ 7672061 w 8334627"/>
              <a:gd name="connsiteY39" fmla="*/ 717042 h 4794329"/>
              <a:gd name="connsiteX40" fmla="*/ 7115823 w 8334627"/>
              <a:gd name="connsiteY40" fmla="*/ 598413 h 4794329"/>
              <a:gd name="connsiteX41" fmla="*/ 7264688 w 8334627"/>
              <a:gd name="connsiteY41" fmla="*/ 660075 h 4794329"/>
              <a:gd name="connsiteX42" fmla="*/ 7264688 w 8334627"/>
              <a:gd name="connsiteY42" fmla="*/ 957805 h 4794329"/>
              <a:gd name="connsiteX43" fmla="*/ 3518861 w 8334627"/>
              <a:gd name="connsiteY43" fmla="*/ 4703631 h 4794329"/>
              <a:gd name="connsiteX44" fmla="*/ 3221131 w 8334627"/>
              <a:gd name="connsiteY44" fmla="*/ 4703631 h 4794329"/>
              <a:gd name="connsiteX45" fmla="*/ 3221132 w 8334627"/>
              <a:gd name="connsiteY45" fmla="*/ 4703631 h 4794329"/>
              <a:gd name="connsiteX46" fmla="*/ 3221132 w 8334627"/>
              <a:gd name="connsiteY46" fmla="*/ 4405901 h 4794329"/>
              <a:gd name="connsiteX47" fmla="*/ 6966958 w 8334627"/>
              <a:gd name="connsiteY47" fmla="*/ 660075 h 4794329"/>
              <a:gd name="connsiteX48" fmla="*/ 7115823 w 8334627"/>
              <a:gd name="connsiteY48" fmla="*/ 598413 h 4794329"/>
              <a:gd name="connsiteX49" fmla="*/ 5845546 w 8334627"/>
              <a:gd name="connsiteY49" fmla="*/ 530016 h 4794329"/>
              <a:gd name="connsiteX50" fmla="*/ 5994411 w 8334627"/>
              <a:gd name="connsiteY50" fmla="*/ 591677 h 4794329"/>
              <a:gd name="connsiteX51" fmla="*/ 5994411 w 8334627"/>
              <a:gd name="connsiteY51" fmla="*/ 889408 h 4794329"/>
              <a:gd name="connsiteX52" fmla="*/ 2919220 w 8334627"/>
              <a:gd name="connsiteY52" fmla="*/ 3964597 h 4794329"/>
              <a:gd name="connsiteX53" fmla="*/ 2621491 w 8334627"/>
              <a:gd name="connsiteY53" fmla="*/ 3964597 h 4794329"/>
              <a:gd name="connsiteX54" fmla="*/ 2621492 w 8334627"/>
              <a:gd name="connsiteY54" fmla="*/ 3964597 h 4794329"/>
              <a:gd name="connsiteX55" fmla="*/ 2621492 w 8334627"/>
              <a:gd name="connsiteY55" fmla="*/ 3666867 h 4794329"/>
              <a:gd name="connsiteX56" fmla="*/ 5696681 w 8334627"/>
              <a:gd name="connsiteY56" fmla="*/ 591677 h 4794329"/>
              <a:gd name="connsiteX57" fmla="*/ 5845546 w 8334627"/>
              <a:gd name="connsiteY57" fmla="*/ 530016 h 4794329"/>
              <a:gd name="connsiteX58" fmla="*/ 6699364 w 8334627"/>
              <a:gd name="connsiteY58" fmla="*/ 347526 h 4794329"/>
              <a:gd name="connsiteX59" fmla="*/ 6848229 w 8334627"/>
              <a:gd name="connsiteY59" fmla="*/ 409188 h 4794329"/>
              <a:gd name="connsiteX60" fmla="*/ 6848229 w 8334627"/>
              <a:gd name="connsiteY60" fmla="*/ 706919 h 4794329"/>
              <a:gd name="connsiteX61" fmla="*/ 3773038 w 8334627"/>
              <a:gd name="connsiteY61" fmla="*/ 3782108 h 4794329"/>
              <a:gd name="connsiteX62" fmla="*/ 3475308 w 8334627"/>
              <a:gd name="connsiteY62" fmla="*/ 3782108 h 4794329"/>
              <a:gd name="connsiteX63" fmla="*/ 3475309 w 8334627"/>
              <a:gd name="connsiteY63" fmla="*/ 3782108 h 4794329"/>
              <a:gd name="connsiteX64" fmla="*/ 3475309 w 8334627"/>
              <a:gd name="connsiteY64" fmla="*/ 3484378 h 4794329"/>
              <a:gd name="connsiteX65" fmla="*/ 6550499 w 8334627"/>
              <a:gd name="connsiteY65" fmla="*/ 409188 h 4794329"/>
              <a:gd name="connsiteX66" fmla="*/ 6699364 w 8334627"/>
              <a:gd name="connsiteY66" fmla="*/ 347526 h 4794329"/>
              <a:gd name="connsiteX67" fmla="*/ 4224232 w 8334627"/>
              <a:gd name="connsiteY67" fmla="*/ 126303 h 4794329"/>
              <a:gd name="connsiteX68" fmla="*/ 4373097 w 8334627"/>
              <a:gd name="connsiteY68" fmla="*/ 187965 h 4794329"/>
              <a:gd name="connsiteX69" fmla="*/ 4373097 w 8334627"/>
              <a:gd name="connsiteY69" fmla="*/ 485695 h 4794329"/>
              <a:gd name="connsiteX70" fmla="*/ 3114379 w 8334627"/>
              <a:gd name="connsiteY70" fmla="*/ 1744412 h 4794329"/>
              <a:gd name="connsiteX71" fmla="*/ 2816648 w 8334627"/>
              <a:gd name="connsiteY71" fmla="*/ 1744412 h 4794329"/>
              <a:gd name="connsiteX72" fmla="*/ 2816650 w 8334627"/>
              <a:gd name="connsiteY72" fmla="*/ 1744412 h 4794329"/>
              <a:gd name="connsiteX73" fmla="*/ 2816650 w 8334627"/>
              <a:gd name="connsiteY73" fmla="*/ 1446682 h 4794329"/>
              <a:gd name="connsiteX74" fmla="*/ 4075367 w 8334627"/>
              <a:gd name="connsiteY74" fmla="*/ 187965 h 4794329"/>
              <a:gd name="connsiteX75" fmla="*/ 4224232 w 8334627"/>
              <a:gd name="connsiteY75" fmla="*/ 126303 h 4794329"/>
              <a:gd name="connsiteX76" fmla="*/ 5685290 w 8334627"/>
              <a:gd name="connsiteY76" fmla="*/ 18853 h 4794329"/>
              <a:gd name="connsiteX77" fmla="*/ 5834155 w 8334627"/>
              <a:gd name="connsiteY77" fmla="*/ 80515 h 4794329"/>
              <a:gd name="connsiteX78" fmla="*/ 5834155 w 8334627"/>
              <a:gd name="connsiteY78" fmla="*/ 378245 h 4794329"/>
              <a:gd name="connsiteX79" fmla="*/ 3112471 w 8334627"/>
              <a:gd name="connsiteY79" fmla="*/ 3099928 h 4794329"/>
              <a:gd name="connsiteX80" fmla="*/ 2814741 w 8334627"/>
              <a:gd name="connsiteY80" fmla="*/ 3099928 h 4794329"/>
              <a:gd name="connsiteX81" fmla="*/ 2814742 w 8334627"/>
              <a:gd name="connsiteY81" fmla="*/ 3099928 h 4794329"/>
              <a:gd name="connsiteX82" fmla="*/ 2814742 w 8334627"/>
              <a:gd name="connsiteY82" fmla="*/ 2802198 h 4794329"/>
              <a:gd name="connsiteX83" fmla="*/ 5536425 w 8334627"/>
              <a:gd name="connsiteY83" fmla="*/ 80515 h 4794329"/>
              <a:gd name="connsiteX84" fmla="*/ 5685290 w 8334627"/>
              <a:gd name="connsiteY84" fmla="*/ 18853 h 4794329"/>
              <a:gd name="connsiteX85" fmla="*/ 5025413 w 8334627"/>
              <a:gd name="connsiteY85" fmla="*/ 0 h 4794329"/>
              <a:gd name="connsiteX86" fmla="*/ 5174278 w 8334627"/>
              <a:gd name="connsiteY86" fmla="*/ 61662 h 4794329"/>
              <a:gd name="connsiteX87" fmla="*/ 5174278 w 8334627"/>
              <a:gd name="connsiteY87" fmla="*/ 359392 h 4794329"/>
              <a:gd name="connsiteX88" fmla="*/ 3192598 w 8334627"/>
              <a:gd name="connsiteY88" fmla="*/ 2341071 h 4794329"/>
              <a:gd name="connsiteX89" fmla="*/ 2894867 w 8334627"/>
              <a:gd name="connsiteY89" fmla="*/ 2341071 h 4794329"/>
              <a:gd name="connsiteX90" fmla="*/ 2894869 w 8334627"/>
              <a:gd name="connsiteY90" fmla="*/ 2341071 h 4794329"/>
              <a:gd name="connsiteX91" fmla="*/ 2894869 w 8334627"/>
              <a:gd name="connsiteY91" fmla="*/ 2043341 h 4794329"/>
              <a:gd name="connsiteX92" fmla="*/ 4876548 w 8334627"/>
              <a:gd name="connsiteY92" fmla="*/ 61662 h 4794329"/>
              <a:gd name="connsiteX93" fmla="*/ 5025413 w 8334627"/>
              <a:gd name="connsiteY93" fmla="*/ 0 h 4794329"/>
              <a:gd name="connsiteX0" fmla="*/ 7187484 w 8328384"/>
              <a:gd name="connsiteY0" fmla="*/ 3202389 h 4794329"/>
              <a:gd name="connsiteX1" fmla="*/ 7336349 w 8328384"/>
              <a:gd name="connsiteY1" fmla="*/ 3264051 h 4794329"/>
              <a:gd name="connsiteX2" fmla="*/ 7336349 w 8328384"/>
              <a:gd name="connsiteY2" fmla="*/ 3561781 h 4794329"/>
              <a:gd name="connsiteX3" fmla="*/ 6675910 w 8328384"/>
              <a:gd name="connsiteY3" fmla="*/ 4222219 h 4794329"/>
              <a:gd name="connsiteX4" fmla="*/ 6378180 w 8328384"/>
              <a:gd name="connsiteY4" fmla="*/ 4222219 h 4794329"/>
              <a:gd name="connsiteX5" fmla="*/ 6378181 w 8328384"/>
              <a:gd name="connsiteY5" fmla="*/ 4222219 h 4794329"/>
              <a:gd name="connsiteX6" fmla="*/ 6378181 w 8328384"/>
              <a:gd name="connsiteY6" fmla="*/ 3924488 h 4794329"/>
              <a:gd name="connsiteX7" fmla="*/ 7038619 w 8328384"/>
              <a:gd name="connsiteY7" fmla="*/ 3264051 h 4794329"/>
              <a:gd name="connsiteX8" fmla="*/ 7187484 w 8328384"/>
              <a:gd name="connsiteY8" fmla="*/ 3202389 h 4794329"/>
              <a:gd name="connsiteX9" fmla="*/ 7154253 w 8328384"/>
              <a:gd name="connsiteY9" fmla="*/ 1896653 h 4794329"/>
              <a:gd name="connsiteX10" fmla="*/ 7303118 w 8328384"/>
              <a:gd name="connsiteY10" fmla="*/ 1958315 h 4794329"/>
              <a:gd name="connsiteX11" fmla="*/ 7303118 w 8328384"/>
              <a:gd name="connsiteY11" fmla="*/ 2256046 h 4794329"/>
              <a:gd name="connsiteX12" fmla="*/ 4826495 w 8328384"/>
              <a:gd name="connsiteY12" fmla="*/ 4732667 h 4794329"/>
              <a:gd name="connsiteX13" fmla="*/ 4528765 w 8328384"/>
              <a:gd name="connsiteY13" fmla="*/ 4732667 h 4794329"/>
              <a:gd name="connsiteX14" fmla="*/ 4528767 w 8328384"/>
              <a:gd name="connsiteY14" fmla="*/ 4732667 h 4794329"/>
              <a:gd name="connsiteX15" fmla="*/ 4528767 w 8328384"/>
              <a:gd name="connsiteY15" fmla="*/ 4434937 h 4794329"/>
              <a:gd name="connsiteX16" fmla="*/ 7005388 w 8328384"/>
              <a:gd name="connsiteY16" fmla="*/ 1958315 h 4794329"/>
              <a:gd name="connsiteX17" fmla="*/ 7154253 w 8328384"/>
              <a:gd name="connsiteY17" fmla="*/ 1896653 h 4794329"/>
              <a:gd name="connsiteX18" fmla="*/ 8117857 w 8328384"/>
              <a:gd name="connsiteY18" fmla="*/ 1606041 h 4794329"/>
              <a:gd name="connsiteX19" fmla="*/ 8266722 w 8328384"/>
              <a:gd name="connsiteY19" fmla="*/ 1667703 h 4794329"/>
              <a:gd name="connsiteX20" fmla="*/ 8266722 w 8328384"/>
              <a:gd name="connsiteY20" fmla="*/ 1965433 h 4794329"/>
              <a:gd name="connsiteX21" fmla="*/ 6381647 w 8328384"/>
              <a:gd name="connsiteY21" fmla="*/ 3850507 h 4794329"/>
              <a:gd name="connsiteX22" fmla="*/ 6083917 w 8328384"/>
              <a:gd name="connsiteY22" fmla="*/ 3850507 h 4794329"/>
              <a:gd name="connsiteX23" fmla="*/ 6083918 w 8328384"/>
              <a:gd name="connsiteY23" fmla="*/ 3850507 h 4794329"/>
              <a:gd name="connsiteX24" fmla="*/ 6083918 w 8328384"/>
              <a:gd name="connsiteY24" fmla="*/ 3552777 h 4794329"/>
              <a:gd name="connsiteX25" fmla="*/ 7968992 w 8328384"/>
              <a:gd name="connsiteY25" fmla="*/ 1667703 h 4794329"/>
              <a:gd name="connsiteX26" fmla="*/ 8117857 w 8328384"/>
              <a:gd name="connsiteY26" fmla="*/ 1606041 h 4794329"/>
              <a:gd name="connsiteX27" fmla="*/ 0 w 8328384"/>
              <a:gd name="connsiteY27" fmla="*/ 1576410 h 4794329"/>
              <a:gd name="connsiteX28" fmla="*/ 677527 w 8328384"/>
              <a:gd name="connsiteY28" fmla="*/ 2253937 h 4794329"/>
              <a:gd name="connsiteX29" fmla="*/ 0 w 8328384"/>
              <a:gd name="connsiteY29" fmla="*/ 1576410 h 4794329"/>
              <a:gd name="connsiteX30" fmla="*/ 7665818 w 8328384"/>
              <a:gd name="connsiteY30" fmla="*/ 717042 h 4794329"/>
              <a:gd name="connsiteX31" fmla="*/ 7814683 w 8328384"/>
              <a:gd name="connsiteY31" fmla="*/ 778704 h 4794329"/>
              <a:gd name="connsiteX32" fmla="*/ 7814683 w 8328384"/>
              <a:gd name="connsiteY32" fmla="*/ 1076435 h 4794329"/>
              <a:gd name="connsiteX33" fmla="*/ 4739492 w 8328384"/>
              <a:gd name="connsiteY33" fmla="*/ 4151624 h 4794329"/>
              <a:gd name="connsiteX34" fmla="*/ 4441762 w 8328384"/>
              <a:gd name="connsiteY34" fmla="*/ 4151624 h 4794329"/>
              <a:gd name="connsiteX35" fmla="*/ 4441763 w 8328384"/>
              <a:gd name="connsiteY35" fmla="*/ 4151624 h 4794329"/>
              <a:gd name="connsiteX36" fmla="*/ 4441763 w 8328384"/>
              <a:gd name="connsiteY36" fmla="*/ 3853894 h 4794329"/>
              <a:gd name="connsiteX37" fmla="*/ 7516953 w 8328384"/>
              <a:gd name="connsiteY37" fmla="*/ 778704 h 4794329"/>
              <a:gd name="connsiteX38" fmla="*/ 7665818 w 8328384"/>
              <a:gd name="connsiteY38" fmla="*/ 717042 h 4794329"/>
              <a:gd name="connsiteX39" fmla="*/ 7109580 w 8328384"/>
              <a:gd name="connsiteY39" fmla="*/ 598413 h 4794329"/>
              <a:gd name="connsiteX40" fmla="*/ 7258445 w 8328384"/>
              <a:gd name="connsiteY40" fmla="*/ 660075 h 4794329"/>
              <a:gd name="connsiteX41" fmla="*/ 7258445 w 8328384"/>
              <a:gd name="connsiteY41" fmla="*/ 957805 h 4794329"/>
              <a:gd name="connsiteX42" fmla="*/ 3512618 w 8328384"/>
              <a:gd name="connsiteY42" fmla="*/ 4703631 h 4794329"/>
              <a:gd name="connsiteX43" fmla="*/ 3214888 w 8328384"/>
              <a:gd name="connsiteY43" fmla="*/ 4703631 h 4794329"/>
              <a:gd name="connsiteX44" fmla="*/ 3214889 w 8328384"/>
              <a:gd name="connsiteY44" fmla="*/ 4703631 h 4794329"/>
              <a:gd name="connsiteX45" fmla="*/ 3214889 w 8328384"/>
              <a:gd name="connsiteY45" fmla="*/ 4405901 h 4794329"/>
              <a:gd name="connsiteX46" fmla="*/ 6960715 w 8328384"/>
              <a:gd name="connsiteY46" fmla="*/ 660075 h 4794329"/>
              <a:gd name="connsiteX47" fmla="*/ 7109580 w 8328384"/>
              <a:gd name="connsiteY47" fmla="*/ 598413 h 4794329"/>
              <a:gd name="connsiteX48" fmla="*/ 5839303 w 8328384"/>
              <a:gd name="connsiteY48" fmla="*/ 530016 h 4794329"/>
              <a:gd name="connsiteX49" fmla="*/ 5988168 w 8328384"/>
              <a:gd name="connsiteY49" fmla="*/ 591677 h 4794329"/>
              <a:gd name="connsiteX50" fmla="*/ 5988168 w 8328384"/>
              <a:gd name="connsiteY50" fmla="*/ 889408 h 4794329"/>
              <a:gd name="connsiteX51" fmla="*/ 2912977 w 8328384"/>
              <a:gd name="connsiteY51" fmla="*/ 3964597 h 4794329"/>
              <a:gd name="connsiteX52" fmla="*/ 2615248 w 8328384"/>
              <a:gd name="connsiteY52" fmla="*/ 3964597 h 4794329"/>
              <a:gd name="connsiteX53" fmla="*/ 2615249 w 8328384"/>
              <a:gd name="connsiteY53" fmla="*/ 3964597 h 4794329"/>
              <a:gd name="connsiteX54" fmla="*/ 2615249 w 8328384"/>
              <a:gd name="connsiteY54" fmla="*/ 3666867 h 4794329"/>
              <a:gd name="connsiteX55" fmla="*/ 5690438 w 8328384"/>
              <a:gd name="connsiteY55" fmla="*/ 591677 h 4794329"/>
              <a:gd name="connsiteX56" fmla="*/ 5839303 w 8328384"/>
              <a:gd name="connsiteY56" fmla="*/ 530016 h 4794329"/>
              <a:gd name="connsiteX57" fmla="*/ 6693121 w 8328384"/>
              <a:gd name="connsiteY57" fmla="*/ 347526 h 4794329"/>
              <a:gd name="connsiteX58" fmla="*/ 6841986 w 8328384"/>
              <a:gd name="connsiteY58" fmla="*/ 409188 h 4794329"/>
              <a:gd name="connsiteX59" fmla="*/ 6841986 w 8328384"/>
              <a:gd name="connsiteY59" fmla="*/ 706919 h 4794329"/>
              <a:gd name="connsiteX60" fmla="*/ 3766795 w 8328384"/>
              <a:gd name="connsiteY60" fmla="*/ 3782108 h 4794329"/>
              <a:gd name="connsiteX61" fmla="*/ 3469065 w 8328384"/>
              <a:gd name="connsiteY61" fmla="*/ 3782108 h 4794329"/>
              <a:gd name="connsiteX62" fmla="*/ 3469066 w 8328384"/>
              <a:gd name="connsiteY62" fmla="*/ 3782108 h 4794329"/>
              <a:gd name="connsiteX63" fmla="*/ 3469066 w 8328384"/>
              <a:gd name="connsiteY63" fmla="*/ 3484378 h 4794329"/>
              <a:gd name="connsiteX64" fmla="*/ 6544256 w 8328384"/>
              <a:gd name="connsiteY64" fmla="*/ 409188 h 4794329"/>
              <a:gd name="connsiteX65" fmla="*/ 6693121 w 8328384"/>
              <a:gd name="connsiteY65" fmla="*/ 347526 h 4794329"/>
              <a:gd name="connsiteX66" fmla="*/ 4217989 w 8328384"/>
              <a:gd name="connsiteY66" fmla="*/ 126303 h 4794329"/>
              <a:gd name="connsiteX67" fmla="*/ 4366854 w 8328384"/>
              <a:gd name="connsiteY67" fmla="*/ 187965 h 4794329"/>
              <a:gd name="connsiteX68" fmla="*/ 4366854 w 8328384"/>
              <a:gd name="connsiteY68" fmla="*/ 485695 h 4794329"/>
              <a:gd name="connsiteX69" fmla="*/ 3108136 w 8328384"/>
              <a:gd name="connsiteY69" fmla="*/ 1744412 h 4794329"/>
              <a:gd name="connsiteX70" fmla="*/ 2810405 w 8328384"/>
              <a:gd name="connsiteY70" fmla="*/ 1744412 h 4794329"/>
              <a:gd name="connsiteX71" fmla="*/ 2810407 w 8328384"/>
              <a:gd name="connsiteY71" fmla="*/ 1744412 h 4794329"/>
              <a:gd name="connsiteX72" fmla="*/ 2810407 w 8328384"/>
              <a:gd name="connsiteY72" fmla="*/ 1446682 h 4794329"/>
              <a:gd name="connsiteX73" fmla="*/ 4069124 w 8328384"/>
              <a:gd name="connsiteY73" fmla="*/ 187965 h 4794329"/>
              <a:gd name="connsiteX74" fmla="*/ 4217989 w 8328384"/>
              <a:gd name="connsiteY74" fmla="*/ 126303 h 4794329"/>
              <a:gd name="connsiteX75" fmla="*/ 5679047 w 8328384"/>
              <a:gd name="connsiteY75" fmla="*/ 18853 h 4794329"/>
              <a:gd name="connsiteX76" fmla="*/ 5827912 w 8328384"/>
              <a:gd name="connsiteY76" fmla="*/ 80515 h 4794329"/>
              <a:gd name="connsiteX77" fmla="*/ 5827912 w 8328384"/>
              <a:gd name="connsiteY77" fmla="*/ 378245 h 4794329"/>
              <a:gd name="connsiteX78" fmla="*/ 3106228 w 8328384"/>
              <a:gd name="connsiteY78" fmla="*/ 3099928 h 4794329"/>
              <a:gd name="connsiteX79" fmla="*/ 2808498 w 8328384"/>
              <a:gd name="connsiteY79" fmla="*/ 3099928 h 4794329"/>
              <a:gd name="connsiteX80" fmla="*/ 2808499 w 8328384"/>
              <a:gd name="connsiteY80" fmla="*/ 3099928 h 4794329"/>
              <a:gd name="connsiteX81" fmla="*/ 2808499 w 8328384"/>
              <a:gd name="connsiteY81" fmla="*/ 2802198 h 4794329"/>
              <a:gd name="connsiteX82" fmla="*/ 5530182 w 8328384"/>
              <a:gd name="connsiteY82" fmla="*/ 80515 h 4794329"/>
              <a:gd name="connsiteX83" fmla="*/ 5679047 w 8328384"/>
              <a:gd name="connsiteY83" fmla="*/ 18853 h 4794329"/>
              <a:gd name="connsiteX84" fmla="*/ 5019170 w 8328384"/>
              <a:gd name="connsiteY84" fmla="*/ 0 h 4794329"/>
              <a:gd name="connsiteX85" fmla="*/ 5168035 w 8328384"/>
              <a:gd name="connsiteY85" fmla="*/ 61662 h 4794329"/>
              <a:gd name="connsiteX86" fmla="*/ 5168035 w 8328384"/>
              <a:gd name="connsiteY86" fmla="*/ 359392 h 4794329"/>
              <a:gd name="connsiteX87" fmla="*/ 3186355 w 8328384"/>
              <a:gd name="connsiteY87" fmla="*/ 2341071 h 4794329"/>
              <a:gd name="connsiteX88" fmla="*/ 2888624 w 8328384"/>
              <a:gd name="connsiteY88" fmla="*/ 2341071 h 4794329"/>
              <a:gd name="connsiteX89" fmla="*/ 2888626 w 8328384"/>
              <a:gd name="connsiteY89" fmla="*/ 2341071 h 4794329"/>
              <a:gd name="connsiteX90" fmla="*/ 2888626 w 8328384"/>
              <a:gd name="connsiteY90" fmla="*/ 2043341 h 4794329"/>
              <a:gd name="connsiteX91" fmla="*/ 4870305 w 8328384"/>
              <a:gd name="connsiteY91" fmla="*/ 61662 h 4794329"/>
              <a:gd name="connsiteX92" fmla="*/ 5019170 w 8328384"/>
              <a:gd name="connsiteY92" fmla="*/ 0 h 4794329"/>
              <a:gd name="connsiteX0" fmla="*/ 4633897 w 5774797"/>
              <a:gd name="connsiteY0" fmla="*/ 3202389 h 4794329"/>
              <a:gd name="connsiteX1" fmla="*/ 4782762 w 5774797"/>
              <a:gd name="connsiteY1" fmla="*/ 3264051 h 4794329"/>
              <a:gd name="connsiteX2" fmla="*/ 4782762 w 5774797"/>
              <a:gd name="connsiteY2" fmla="*/ 3561781 h 4794329"/>
              <a:gd name="connsiteX3" fmla="*/ 4122323 w 5774797"/>
              <a:gd name="connsiteY3" fmla="*/ 4222219 h 4794329"/>
              <a:gd name="connsiteX4" fmla="*/ 3824593 w 5774797"/>
              <a:gd name="connsiteY4" fmla="*/ 4222219 h 4794329"/>
              <a:gd name="connsiteX5" fmla="*/ 3824594 w 5774797"/>
              <a:gd name="connsiteY5" fmla="*/ 4222219 h 4794329"/>
              <a:gd name="connsiteX6" fmla="*/ 3824594 w 5774797"/>
              <a:gd name="connsiteY6" fmla="*/ 3924488 h 4794329"/>
              <a:gd name="connsiteX7" fmla="*/ 4485032 w 5774797"/>
              <a:gd name="connsiteY7" fmla="*/ 3264051 h 4794329"/>
              <a:gd name="connsiteX8" fmla="*/ 4633897 w 5774797"/>
              <a:gd name="connsiteY8" fmla="*/ 3202389 h 4794329"/>
              <a:gd name="connsiteX9" fmla="*/ 4600666 w 5774797"/>
              <a:gd name="connsiteY9" fmla="*/ 1896653 h 4794329"/>
              <a:gd name="connsiteX10" fmla="*/ 4749531 w 5774797"/>
              <a:gd name="connsiteY10" fmla="*/ 1958315 h 4794329"/>
              <a:gd name="connsiteX11" fmla="*/ 4749531 w 5774797"/>
              <a:gd name="connsiteY11" fmla="*/ 2256046 h 4794329"/>
              <a:gd name="connsiteX12" fmla="*/ 2272908 w 5774797"/>
              <a:gd name="connsiteY12" fmla="*/ 4732667 h 4794329"/>
              <a:gd name="connsiteX13" fmla="*/ 1975178 w 5774797"/>
              <a:gd name="connsiteY13" fmla="*/ 4732667 h 4794329"/>
              <a:gd name="connsiteX14" fmla="*/ 1975180 w 5774797"/>
              <a:gd name="connsiteY14" fmla="*/ 4732667 h 4794329"/>
              <a:gd name="connsiteX15" fmla="*/ 1975180 w 5774797"/>
              <a:gd name="connsiteY15" fmla="*/ 4434937 h 4794329"/>
              <a:gd name="connsiteX16" fmla="*/ 4451801 w 5774797"/>
              <a:gd name="connsiteY16" fmla="*/ 1958315 h 4794329"/>
              <a:gd name="connsiteX17" fmla="*/ 4600666 w 5774797"/>
              <a:gd name="connsiteY17" fmla="*/ 1896653 h 4794329"/>
              <a:gd name="connsiteX18" fmla="*/ 5564270 w 5774797"/>
              <a:gd name="connsiteY18" fmla="*/ 1606041 h 4794329"/>
              <a:gd name="connsiteX19" fmla="*/ 5713135 w 5774797"/>
              <a:gd name="connsiteY19" fmla="*/ 1667703 h 4794329"/>
              <a:gd name="connsiteX20" fmla="*/ 5713135 w 5774797"/>
              <a:gd name="connsiteY20" fmla="*/ 1965433 h 4794329"/>
              <a:gd name="connsiteX21" fmla="*/ 3828060 w 5774797"/>
              <a:gd name="connsiteY21" fmla="*/ 3850507 h 4794329"/>
              <a:gd name="connsiteX22" fmla="*/ 3530330 w 5774797"/>
              <a:gd name="connsiteY22" fmla="*/ 3850507 h 4794329"/>
              <a:gd name="connsiteX23" fmla="*/ 3530331 w 5774797"/>
              <a:gd name="connsiteY23" fmla="*/ 3850507 h 4794329"/>
              <a:gd name="connsiteX24" fmla="*/ 3530331 w 5774797"/>
              <a:gd name="connsiteY24" fmla="*/ 3552777 h 4794329"/>
              <a:gd name="connsiteX25" fmla="*/ 5415405 w 5774797"/>
              <a:gd name="connsiteY25" fmla="*/ 1667703 h 4794329"/>
              <a:gd name="connsiteX26" fmla="*/ 5564270 w 5774797"/>
              <a:gd name="connsiteY26" fmla="*/ 1606041 h 4794329"/>
              <a:gd name="connsiteX27" fmla="*/ 5112231 w 5774797"/>
              <a:gd name="connsiteY27" fmla="*/ 717042 h 4794329"/>
              <a:gd name="connsiteX28" fmla="*/ 5261096 w 5774797"/>
              <a:gd name="connsiteY28" fmla="*/ 778704 h 4794329"/>
              <a:gd name="connsiteX29" fmla="*/ 5261096 w 5774797"/>
              <a:gd name="connsiteY29" fmla="*/ 1076435 h 4794329"/>
              <a:gd name="connsiteX30" fmla="*/ 2185905 w 5774797"/>
              <a:gd name="connsiteY30" fmla="*/ 4151624 h 4794329"/>
              <a:gd name="connsiteX31" fmla="*/ 1888175 w 5774797"/>
              <a:gd name="connsiteY31" fmla="*/ 4151624 h 4794329"/>
              <a:gd name="connsiteX32" fmla="*/ 1888176 w 5774797"/>
              <a:gd name="connsiteY32" fmla="*/ 4151624 h 4794329"/>
              <a:gd name="connsiteX33" fmla="*/ 1888176 w 5774797"/>
              <a:gd name="connsiteY33" fmla="*/ 3853894 h 4794329"/>
              <a:gd name="connsiteX34" fmla="*/ 4963366 w 5774797"/>
              <a:gd name="connsiteY34" fmla="*/ 778704 h 4794329"/>
              <a:gd name="connsiteX35" fmla="*/ 5112231 w 5774797"/>
              <a:gd name="connsiteY35" fmla="*/ 717042 h 4794329"/>
              <a:gd name="connsiteX36" fmla="*/ 4555993 w 5774797"/>
              <a:gd name="connsiteY36" fmla="*/ 598413 h 4794329"/>
              <a:gd name="connsiteX37" fmla="*/ 4704858 w 5774797"/>
              <a:gd name="connsiteY37" fmla="*/ 660075 h 4794329"/>
              <a:gd name="connsiteX38" fmla="*/ 4704858 w 5774797"/>
              <a:gd name="connsiteY38" fmla="*/ 957805 h 4794329"/>
              <a:gd name="connsiteX39" fmla="*/ 959031 w 5774797"/>
              <a:gd name="connsiteY39" fmla="*/ 4703631 h 4794329"/>
              <a:gd name="connsiteX40" fmla="*/ 661301 w 5774797"/>
              <a:gd name="connsiteY40" fmla="*/ 4703631 h 4794329"/>
              <a:gd name="connsiteX41" fmla="*/ 661302 w 5774797"/>
              <a:gd name="connsiteY41" fmla="*/ 4703631 h 4794329"/>
              <a:gd name="connsiteX42" fmla="*/ 661302 w 5774797"/>
              <a:gd name="connsiteY42" fmla="*/ 4405901 h 4794329"/>
              <a:gd name="connsiteX43" fmla="*/ 4407128 w 5774797"/>
              <a:gd name="connsiteY43" fmla="*/ 660075 h 4794329"/>
              <a:gd name="connsiteX44" fmla="*/ 4555993 w 5774797"/>
              <a:gd name="connsiteY44" fmla="*/ 598413 h 4794329"/>
              <a:gd name="connsiteX45" fmla="*/ 3285716 w 5774797"/>
              <a:gd name="connsiteY45" fmla="*/ 530016 h 4794329"/>
              <a:gd name="connsiteX46" fmla="*/ 3434581 w 5774797"/>
              <a:gd name="connsiteY46" fmla="*/ 591677 h 4794329"/>
              <a:gd name="connsiteX47" fmla="*/ 3434581 w 5774797"/>
              <a:gd name="connsiteY47" fmla="*/ 889408 h 4794329"/>
              <a:gd name="connsiteX48" fmla="*/ 359390 w 5774797"/>
              <a:gd name="connsiteY48" fmla="*/ 3964597 h 4794329"/>
              <a:gd name="connsiteX49" fmla="*/ 61661 w 5774797"/>
              <a:gd name="connsiteY49" fmla="*/ 3964597 h 4794329"/>
              <a:gd name="connsiteX50" fmla="*/ 61662 w 5774797"/>
              <a:gd name="connsiteY50" fmla="*/ 3964597 h 4794329"/>
              <a:gd name="connsiteX51" fmla="*/ 61662 w 5774797"/>
              <a:gd name="connsiteY51" fmla="*/ 3666867 h 4794329"/>
              <a:gd name="connsiteX52" fmla="*/ 3136851 w 5774797"/>
              <a:gd name="connsiteY52" fmla="*/ 591677 h 4794329"/>
              <a:gd name="connsiteX53" fmla="*/ 3285716 w 5774797"/>
              <a:gd name="connsiteY53" fmla="*/ 530016 h 4794329"/>
              <a:gd name="connsiteX54" fmla="*/ 4139534 w 5774797"/>
              <a:gd name="connsiteY54" fmla="*/ 347526 h 4794329"/>
              <a:gd name="connsiteX55" fmla="*/ 4288399 w 5774797"/>
              <a:gd name="connsiteY55" fmla="*/ 409188 h 4794329"/>
              <a:gd name="connsiteX56" fmla="*/ 4288399 w 5774797"/>
              <a:gd name="connsiteY56" fmla="*/ 706919 h 4794329"/>
              <a:gd name="connsiteX57" fmla="*/ 1213208 w 5774797"/>
              <a:gd name="connsiteY57" fmla="*/ 3782108 h 4794329"/>
              <a:gd name="connsiteX58" fmla="*/ 915478 w 5774797"/>
              <a:gd name="connsiteY58" fmla="*/ 3782108 h 4794329"/>
              <a:gd name="connsiteX59" fmla="*/ 915479 w 5774797"/>
              <a:gd name="connsiteY59" fmla="*/ 3782108 h 4794329"/>
              <a:gd name="connsiteX60" fmla="*/ 915479 w 5774797"/>
              <a:gd name="connsiteY60" fmla="*/ 3484378 h 4794329"/>
              <a:gd name="connsiteX61" fmla="*/ 3990669 w 5774797"/>
              <a:gd name="connsiteY61" fmla="*/ 409188 h 4794329"/>
              <a:gd name="connsiteX62" fmla="*/ 4139534 w 5774797"/>
              <a:gd name="connsiteY62" fmla="*/ 347526 h 4794329"/>
              <a:gd name="connsiteX63" fmla="*/ 1664402 w 5774797"/>
              <a:gd name="connsiteY63" fmla="*/ 126303 h 4794329"/>
              <a:gd name="connsiteX64" fmla="*/ 1813267 w 5774797"/>
              <a:gd name="connsiteY64" fmla="*/ 187965 h 4794329"/>
              <a:gd name="connsiteX65" fmla="*/ 1813267 w 5774797"/>
              <a:gd name="connsiteY65" fmla="*/ 485695 h 4794329"/>
              <a:gd name="connsiteX66" fmla="*/ 554549 w 5774797"/>
              <a:gd name="connsiteY66" fmla="*/ 1744412 h 4794329"/>
              <a:gd name="connsiteX67" fmla="*/ 256818 w 5774797"/>
              <a:gd name="connsiteY67" fmla="*/ 1744412 h 4794329"/>
              <a:gd name="connsiteX68" fmla="*/ 256820 w 5774797"/>
              <a:gd name="connsiteY68" fmla="*/ 1744412 h 4794329"/>
              <a:gd name="connsiteX69" fmla="*/ 256820 w 5774797"/>
              <a:gd name="connsiteY69" fmla="*/ 1446682 h 4794329"/>
              <a:gd name="connsiteX70" fmla="*/ 1515537 w 5774797"/>
              <a:gd name="connsiteY70" fmla="*/ 187965 h 4794329"/>
              <a:gd name="connsiteX71" fmla="*/ 1664402 w 5774797"/>
              <a:gd name="connsiteY71" fmla="*/ 126303 h 4794329"/>
              <a:gd name="connsiteX72" fmla="*/ 3125460 w 5774797"/>
              <a:gd name="connsiteY72" fmla="*/ 18853 h 4794329"/>
              <a:gd name="connsiteX73" fmla="*/ 3274325 w 5774797"/>
              <a:gd name="connsiteY73" fmla="*/ 80515 h 4794329"/>
              <a:gd name="connsiteX74" fmla="*/ 3274325 w 5774797"/>
              <a:gd name="connsiteY74" fmla="*/ 378245 h 4794329"/>
              <a:gd name="connsiteX75" fmla="*/ 552641 w 5774797"/>
              <a:gd name="connsiteY75" fmla="*/ 3099928 h 4794329"/>
              <a:gd name="connsiteX76" fmla="*/ 254911 w 5774797"/>
              <a:gd name="connsiteY76" fmla="*/ 3099928 h 4794329"/>
              <a:gd name="connsiteX77" fmla="*/ 254912 w 5774797"/>
              <a:gd name="connsiteY77" fmla="*/ 3099928 h 4794329"/>
              <a:gd name="connsiteX78" fmla="*/ 254912 w 5774797"/>
              <a:gd name="connsiteY78" fmla="*/ 2802198 h 4794329"/>
              <a:gd name="connsiteX79" fmla="*/ 2976595 w 5774797"/>
              <a:gd name="connsiteY79" fmla="*/ 80515 h 4794329"/>
              <a:gd name="connsiteX80" fmla="*/ 3125460 w 5774797"/>
              <a:gd name="connsiteY80" fmla="*/ 18853 h 4794329"/>
              <a:gd name="connsiteX81" fmla="*/ 2465583 w 5774797"/>
              <a:gd name="connsiteY81" fmla="*/ 0 h 4794329"/>
              <a:gd name="connsiteX82" fmla="*/ 2614448 w 5774797"/>
              <a:gd name="connsiteY82" fmla="*/ 61662 h 4794329"/>
              <a:gd name="connsiteX83" fmla="*/ 2614448 w 5774797"/>
              <a:gd name="connsiteY83" fmla="*/ 359392 h 4794329"/>
              <a:gd name="connsiteX84" fmla="*/ 632768 w 5774797"/>
              <a:gd name="connsiteY84" fmla="*/ 2341071 h 4794329"/>
              <a:gd name="connsiteX85" fmla="*/ 335037 w 5774797"/>
              <a:gd name="connsiteY85" fmla="*/ 2341071 h 4794329"/>
              <a:gd name="connsiteX86" fmla="*/ 335039 w 5774797"/>
              <a:gd name="connsiteY86" fmla="*/ 2341071 h 4794329"/>
              <a:gd name="connsiteX87" fmla="*/ 335039 w 5774797"/>
              <a:gd name="connsiteY87" fmla="*/ 2043341 h 4794329"/>
              <a:gd name="connsiteX88" fmla="*/ 2316718 w 5774797"/>
              <a:gd name="connsiteY88" fmla="*/ 61662 h 4794329"/>
              <a:gd name="connsiteX89" fmla="*/ 2465583 w 5774797"/>
              <a:gd name="connsiteY89" fmla="*/ 0 h 479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774797" h="4794329">
                <a:moveTo>
                  <a:pt x="4633897" y="3202389"/>
                </a:moveTo>
                <a:cubicBezTo>
                  <a:pt x="4687776" y="3202389"/>
                  <a:pt x="4741654" y="3222943"/>
                  <a:pt x="4782762" y="3264051"/>
                </a:cubicBezTo>
                <a:cubicBezTo>
                  <a:pt x="4864978" y="3346267"/>
                  <a:pt x="4864978" y="3479565"/>
                  <a:pt x="4782762" y="3561781"/>
                </a:cubicBezTo>
                <a:lnTo>
                  <a:pt x="4122323" y="4222219"/>
                </a:lnTo>
                <a:cubicBezTo>
                  <a:pt x="4040107" y="4304435"/>
                  <a:pt x="3906809" y="4304435"/>
                  <a:pt x="3824593" y="4222219"/>
                </a:cubicBezTo>
                <a:lnTo>
                  <a:pt x="3824594" y="4222219"/>
                </a:lnTo>
                <a:cubicBezTo>
                  <a:pt x="3742378" y="4140003"/>
                  <a:pt x="3742378" y="4006704"/>
                  <a:pt x="3824594" y="3924488"/>
                </a:cubicBezTo>
                <a:lnTo>
                  <a:pt x="4485032" y="3264051"/>
                </a:lnTo>
                <a:cubicBezTo>
                  <a:pt x="4526140" y="3222943"/>
                  <a:pt x="4580018" y="3202389"/>
                  <a:pt x="4633897" y="3202389"/>
                </a:cubicBezTo>
                <a:close/>
                <a:moveTo>
                  <a:pt x="4600666" y="1896653"/>
                </a:moveTo>
                <a:cubicBezTo>
                  <a:pt x="4654544" y="1896653"/>
                  <a:pt x="4708423" y="1917207"/>
                  <a:pt x="4749531" y="1958315"/>
                </a:cubicBezTo>
                <a:cubicBezTo>
                  <a:pt x="4831747" y="2040531"/>
                  <a:pt x="4831747" y="2173830"/>
                  <a:pt x="4749531" y="2256046"/>
                </a:cubicBezTo>
                <a:lnTo>
                  <a:pt x="2272908" y="4732667"/>
                </a:lnTo>
                <a:cubicBezTo>
                  <a:pt x="2190692" y="4814883"/>
                  <a:pt x="2057394" y="4814883"/>
                  <a:pt x="1975178" y="4732667"/>
                </a:cubicBezTo>
                <a:lnTo>
                  <a:pt x="1975180" y="4732667"/>
                </a:lnTo>
                <a:cubicBezTo>
                  <a:pt x="1892964" y="4650451"/>
                  <a:pt x="1892964" y="4517153"/>
                  <a:pt x="1975180" y="4434937"/>
                </a:cubicBezTo>
                <a:lnTo>
                  <a:pt x="4451801" y="1958315"/>
                </a:lnTo>
                <a:cubicBezTo>
                  <a:pt x="4492909" y="1917207"/>
                  <a:pt x="4546787" y="1896653"/>
                  <a:pt x="4600666" y="1896653"/>
                </a:cubicBezTo>
                <a:close/>
                <a:moveTo>
                  <a:pt x="5564270" y="1606041"/>
                </a:moveTo>
                <a:cubicBezTo>
                  <a:pt x="5618148" y="1606041"/>
                  <a:pt x="5672027" y="1626595"/>
                  <a:pt x="5713135" y="1667703"/>
                </a:cubicBezTo>
                <a:cubicBezTo>
                  <a:pt x="5795351" y="1749919"/>
                  <a:pt x="5795351" y="1883217"/>
                  <a:pt x="5713135" y="1965433"/>
                </a:cubicBezTo>
                <a:lnTo>
                  <a:pt x="3828060" y="3850507"/>
                </a:lnTo>
                <a:cubicBezTo>
                  <a:pt x="3745844" y="3932723"/>
                  <a:pt x="3612546" y="3932723"/>
                  <a:pt x="3530330" y="3850507"/>
                </a:cubicBezTo>
                <a:lnTo>
                  <a:pt x="3530331" y="3850507"/>
                </a:lnTo>
                <a:cubicBezTo>
                  <a:pt x="3448115" y="3768291"/>
                  <a:pt x="3448115" y="3634993"/>
                  <a:pt x="3530331" y="3552777"/>
                </a:cubicBezTo>
                <a:lnTo>
                  <a:pt x="5415405" y="1667703"/>
                </a:lnTo>
                <a:cubicBezTo>
                  <a:pt x="5456513" y="1626595"/>
                  <a:pt x="5510391" y="1606041"/>
                  <a:pt x="5564270" y="1606041"/>
                </a:cubicBezTo>
                <a:close/>
                <a:moveTo>
                  <a:pt x="5112231" y="717042"/>
                </a:moveTo>
                <a:cubicBezTo>
                  <a:pt x="5166109" y="717042"/>
                  <a:pt x="5219988" y="737596"/>
                  <a:pt x="5261096" y="778704"/>
                </a:cubicBezTo>
                <a:cubicBezTo>
                  <a:pt x="5343312" y="860920"/>
                  <a:pt x="5343312" y="994218"/>
                  <a:pt x="5261096" y="1076435"/>
                </a:cubicBezTo>
                <a:lnTo>
                  <a:pt x="2185905" y="4151624"/>
                </a:lnTo>
                <a:cubicBezTo>
                  <a:pt x="2103689" y="4233840"/>
                  <a:pt x="1970391" y="4233840"/>
                  <a:pt x="1888175" y="4151624"/>
                </a:cubicBezTo>
                <a:lnTo>
                  <a:pt x="1888176" y="4151624"/>
                </a:lnTo>
                <a:cubicBezTo>
                  <a:pt x="1805960" y="4069408"/>
                  <a:pt x="1805960" y="3936110"/>
                  <a:pt x="1888176" y="3853894"/>
                </a:cubicBezTo>
                <a:lnTo>
                  <a:pt x="4963366" y="778704"/>
                </a:lnTo>
                <a:cubicBezTo>
                  <a:pt x="5004474" y="737596"/>
                  <a:pt x="5058352" y="717042"/>
                  <a:pt x="5112231" y="717042"/>
                </a:cubicBezTo>
                <a:close/>
                <a:moveTo>
                  <a:pt x="4555993" y="598413"/>
                </a:moveTo>
                <a:cubicBezTo>
                  <a:pt x="4609872" y="598413"/>
                  <a:pt x="4663750" y="618967"/>
                  <a:pt x="4704858" y="660075"/>
                </a:cubicBezTo>
                <a:cubicBezTo>
                  <a:pt x="4787074" y="742291"/>
                  <a:pt x="4787074" y="875589"/>
                  <a:pt x="4704858" y="957805"/>
                </a:cubicBezTo>
                <a:lnTo>
                  <a:pt x="959031" y="4703631"/>
                </a:lnTo>
                <a:cubicBezTo>
                  <a:pt x="876815" y="4785847"/>
                  <a:pt x="743517" y="4785847"/>
                  <a:pt x="661301" y="4703631"/>
                </a:cubicBezTo>
                <a:lnTo>
                  <a:pt x="661302" y="4703631"/>
                </a:lnTo>
                <a:cubicBezTo>
                  <a:pt x="579087" y="4621415"/>
                  <a:pt x="579087" y="4488117"/>
                  <a:pt x="661302" y="4405901"/>
                </a:cubicBezTo>
                <a:lnTo>
                  <a:pt x="4407128" y="660075"/>
                </a:lnTo>
                <a:cubicBezTo>
                  <a:pt x="4448236" y="618967"/>
                  <a:pt x="4502115" y="598413"/>
                  <a:pt x="4555993" y="598413"/>
                </a:cubicBezTo>
                <a:close/>
                <a:moveTo>
                  <a:pt x="3285716" y="530016"/>
                </a:moveTo>
                <a:cubicBezTo>
                  <a:pt x="3339595" y="530015"/>
                  <a:pt x="3393473" y="550569"/>
                  <a:pt x="3434581" y="591677"/>
                </a:cubicBezTo>
                <a:cubicBezTo>
                  <a:pt x="3516797" y="673894"/>
                  <a:pt x="3516797" y="807191"/>
                  <a:pt x="3434581" y="889408"/>
                </a:cubicBezTo>
                <a:lnTo>
                  <a:pt x="359390" y="3964597"/>
                </a:lnTo>
                <a:cubicBezTo>
                  <a:pt x="277175" y="4046813"/>
                  <a:pt x="143876" y="4046813"/>
                  <a:pt x="61661" y="3964597"/>
                </a:cubicBezTo>
                <a:lnTo>
                  <a:pt x="61662" y="3964597"/>
                </a:lnTo>
                <a:cubicBezTo>
                  <a:pt x="-20554" y="3882381"/>
                  <a:pt x="-20554" y="3749083"/>
                  <a:pt x="61662" y="3666867"/>
                </a:cubicBezTo>
                <a:lnTo>
                  <a:pt x="3136851" y="591677"/>
                </a:lnTo>
                <a:cubicBezTo>
                  <a:pt x="3177959" y="550569"/>
                  <a:pt x="3231837" y="530015"/>
                  <a:pt x="3285716" y="530016"/>
                </a:cubicBezTo>
                <a:close/>
                <a:moveTo>
                  <a:pt x="4139534" y="347526"/>
                </a:moveTo>
                <a:cubicBezTo>
                  <a:pt x="4193413" y="347526"/>
                  <a:pt x="4247291" y="368080"/>
                  <a:pt x="4288399" y="409188"/>
                </a:cubicBezTo>
                <a:cubicBezTo>
                  <a:pt x="4370615" y="491405"/>
                  <a:pt x="4370615" y="624702"/>
                  <a:pt x="4288399" y="706919"/>
                </a:cubicBezTo>
                <a:lnTo>
                  <a:pt x="1213208" y="3782108"/>
                </a:lnTo>
                <a:cubicBezTo>
                  <a:pt x="1130992" y="3864324"/>
                  <a:pt x="997694" y="3864324"/>
                  <a:pt x="915478" y="3782108"/>
                </a:cubicBezTo>
                <a:lnTo>
                  <a:pt x="915479" y="3782108"/>
                </a:lnTo>
                <a:cubicBezTo>
                  <a:pt x="833263" y="3699892"/>
                  <a:pt x="833263" y="3566594"/>
                  <a:pt x="915479" y="3484378"/>
                </a:cubicBezTo>
                <a:lnTo>
                  <a:pt x="3990669" y="409188"/>
                </a:lnTo>
                <a:cubicBezTo>
                  <a:pt x="4031777" y="368080"/>
                  <a:pt x="4085655" y="347526"/>
                  <a:pt x="4139534" y="347526"/>
                </a:cubicBezTo>
                <a:close/>
                <a:moveTo>
                  <a:pt x="1664402" y="126303"/>
                </a:moveTo>
                <a:cubicBezTo>
                  <a:pt x="1718280" y="126303"/>
                  <a:pt x="1772159" y="146856"/>
                  <a:pt x="1813267" y="187965"/>
                </a:cubicBezTo>
                <a:cubicBezTo>
                  <a:pt x="1895483" y="270181"/>
                  <a:pt x="1895483" y="403479"/>
                  <a:pt x="1813267" y="485695"/>
                </a:cubicBezTo>
                <a:lnTo>
                  <a:pt x="554549" y="1744412"/>
                </a:lnTo>
                <a:cubicBezTo>
                  <a:pt x="472333" y="1826628"/>
                  <a:pt x="339035" y="1826628"/>
                  <a:pt x="256818" y="1744412"/>
                </a:cubicBezTo>
                <a:lnTo>
                  <a:pt x="256820" y="1744412"/>
                </a:lnTo>
                <a:cubicBezTo>
                  <a:pt x="174605" y="1662196"/>
                  <a:pt x="174605" y="1528898"/>
                  <a:pt x="256820" y="1446682"/>
                </a:cubicBezTo>
                <a:lnTo>
                  <a:pt x="1515537" y="187965"/>
                </a:lnTo>
                <a:cubicBezTo>
                  <a:pt x="1556645" y="146856"/>
                  <a:pt x="1610523" y="126303"/>
                  <a:pt x="1664402" y="126303"/>
                </a:cubicBezTo>
                <a:close/>
                <a:moveTo>
                  <a:pt x="3125460" y="18853"/>
                </a:moveTo>
                <a:cubicBezTo>
                  <a:pt x="3179339" y="18853"/>
                  <a:pt x="3233217" y="39407"/>
                  <a:pt x="3274325" y="80515"/>
                </a:cubicBezTo>
                <a:cubicBezTo>
                  <a:pt x="3356541" y="162731"/>
                  <a:pt x="3356541" y="296029"/>
                  <a:pt x="3274325" y="378245"/>
                </a:cubicBezTo>
                <a:lnTo>
                  <a:pt x="552641" y="3099928"/>
                </a:lnTo>
                <a:cubicBezTo>
                  <a:pt x="470425" y="3182144"/>
                  <a:pt x="337126" y="3182144"/>
                  <a:pt x="254911" y="3099928"/>
                </a:cubicBezTo>
                <a:lnTo>
                  <a:pt x="254912" y="3099928"/>
                </a:lnTo>
                <a:cubicBezTo>
                  <a:pt x="172696" y="3017712"/>
                  <a:pt x="172696" y="2884414"/>
                  <a:pt x="254912" y="2802198"/>
                </a:cubicBezTo>
                <a:lnTo>
                  <a:pt x="2976595" y="80515"/>
                </a:lnTo>
                <a:cubicBezTo>
                  <a:pt x="3017703" y="39407"/>
                  <a:pt x="3071581" y="18853"/>
                  <a:pt x="3125460" y="18853"/>
                </a:cubicBezTo>
                <a:close/>
                <a:moveTo>
                  <a:pt x="2465583" y="0"/>
                </a:moveTo>
                <a:cubicBezTo>
                  <a:pt x="2519461" y="0"/>
                  <a:pt x="2573340" y="20554"/>
                  <a:pt x="2614448" y="61662"/>
                </a:cubicBezTo>
                <a:cubicBezTo>
                  <a:pt x="2696664" y="143878"/>
                  <a:pt x="2696664" y="277176"/>
                  <a:pt x="2614448" y="359392"/>
                </a:cubicBezTo>
                <a:lnTo>
                  <a:pt x="632768" y="2341071"/>
                </a:lnTo>
                <a:cubicBezTo>
                  <a:pt x="550552" y="2423287"/>
                  <a:pt x="417253" y="2423287"/>
                  <a:pt x="335037" y="2341071"/>
                </a:cubicBezTo>
                <a:lnTo>
                  <a:pt x="335039" y="2341071"/>
                </a:lnTo>
                <a:cubicBezTo>
                  <a:pt x="252822" y="2258855"/>
                  <a:pt x="252822" y="2125557"/>
                  <a:pt x="335039" y="2043341"/>
                </a:cubicBezTo>
                <a:lnTo>
                  <a:pt x="2316718" y="61662"/>
                </a:lnTo>
                <a:cubicBezTo>
                  <a:pt x="2357826" y="20554"/>
                  <a:pt x="2411704" y="0"/>
                  <a:pt x="2465583" y="0"/>
                </a:cubicBezTo>
                <a:close/>
              </a:path>
            </a:pathLst>
          </a:custGeom>
          <a:pattFill prst="pct20">
            <a:fgClr>
              <a:schemeClr val="bg1">
                <a:lumMod val="50000"/>
                <a:lumOff val="50000"/>
              </a:schemeClr>
            </a:fgClr>
            <a:bgClr>
              <a:schemeClr val="bg1"/>
            </a:bgClr>
          </a:pattFill>
        </p:spPr>
        <p:txBody>
          <a:bodyPr wrap="square" anchor="ctr">
            <a:noAutofit/>
          </a:bodyPr>
          <a:lstStyle>
            <a:lvl1pPr marL="0" indent="0" algn="ctr">
              <a:buNone/>
              <a:defRPr sz="1600" baseline="0"/>
            </a:lvl1pPr>
          </a:lstStyle>
          <a:p>
            <a:r>
              <a:rPr lang="en-US" dirty="0"/>
              <a:t>Insert Image</a:t>
            </a:r>
          </a:p>
        </p:txBody>
      </p:sp>
    </p:spTree>
    <p:extLst>
      <p:ext uri="{BB962C8B-B14F-4D97-AF65-F5344CB8AC3E}">
        <p14:creationId xmlns:p14="http://schemas.microsoft.com/office/powerpoint/2010/main" val="24224065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0"/>
            <a:ext cx="12192000" cy="2623932"/>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7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side placeholder ">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
            <a:ext cx="12192000" cy="5287617"/>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74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side placeholder">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0" y="1941442"/>
            <a:ext cx="12192000" cy="2623932"/>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6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side placeholder 11">
    <p:spTree>
      <p:nvGrpSpPr>
        <p:cNvPr id="1" name=""/>
        <p:cNvGrpSpPr/>
        <p:nvPr/>
      </p:nvGrpSpPr>
      <p:grpSpPr>
        <a:xfrm>
          <a:off x="0" y="0"/>
          <a:ext cx="0" cy="0"/>
          <a:chOff x="0" y="0"/>
          <a:chExt cx="0" cy="0"/>
        </a:xfrm>
      </p:grpSpPr>
      <p:sp>
        <p:nvSpPr>
          <p:cNvPr id="5" name="Picture Placeholder 5"/>
          <p:cNvSpPr>
            <a:spLocks noGrp="1"/>
          </p:cNvSpPr>
          <p:nvPr>
            <p:ph type="pic" sz="quarter" idx="11"/>
          </p:nvPr>
        </p:nvSpPr>
        <p:spPr>
          <a:xfrm>
            <a:off x="755375" y="1258957"/>
            <a:ext cx="10831414" cy="3306417"/>
          </a:xfrm>
        </p:spPr>
        <p:txBody>
          <a:bodyPr/>
          <a:lstStyle/>
          <a:p>
            <a:endParaRPr lang="id-ID"/>
          </a:p>
        </p:txBody>
      </p:sp>
      <p:sp>
        <p:nvSpPr>
          <p:cNvPr id="7" name="TextBox 6"/>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1" name="Straight Connector 1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82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0" y="2756453"/>
            <a:ext cx="3037024" cy="1841914"/>
          </a:xfrm>
          <a:prstGeom prst="rect">
            <a:avLst/>
          </a:prstGeom>
        </p:spPr>
        <p:txBody>
          <a:bodyPr/>
          <a:lstStyle/>
          <a:p>
            <a:endParaRPr lang="id-ID"/>
          </a:p>
        </p:txBody>
      </p:sp>
      <p:sp>
        <p:nvSpPr>
          <p:cNvPr id="9" name="Picture Placeholder 2"/>
          <p:cNvSpPr>
            <a:spLocks noGrp="1"/>
          </p:cNvSpPr>
          <p:nvPr>
            <p:ph type="pic" sz="quarter" idx="20"/>
          </p:nvPr>
        </p:nvSpPr>
        <p:spPr>
          <a:xfrm>
            <a:off x="3047585" y="2756453"/>
            <a:ext cx="2991886" cy="1841914"/>
          </a:xfrm>
          <a:prstGeom prst="rect">
            <a:avLst/>
          </a:prstGeom>
        </p:spPr>
        <p:txBody>
          <a:bodyPr/>
          <a:lstStyle/>
          <a:p>
            <a:endParaRPr lang="id-ID"/>
          </a:p>
        </p:txBody>
      </p:sp>
      <p:sp>
        <p:nvSpPr>
          <p:cNvPr id="10" name="Picture Placeholder 2"/>
          <p:cNvSpPr>
            <a:spLocks noGrp="1"/>
          </p:cNvSpPr>
          <p:nvPr>
            <p:ph type="pic" sz="quarter" idx="21"/>
          </p:nvPr>
        </p:nvSpPr>
        <p:spPr>
          <a:xfrm>
            <a:off x="6063284" y="2756453"/>
            <a:ext cx="3100594" cy="1841914"/>
          </a:xfrm>
          <a:prstGeom prst="rect">
            <a:avLst/>
          </a:prstGeom>
        </p:spPr>
        <p:txBody>
          <a:bodyPr/>
          <a:lstStyle/>
          <a:p>
            <a:endParaRPr lang="id-ID"/>
          </a:p>
        </p:txBody>
      </p:sp>
      <p:sp>
        <p:nvSpPr>
          <p:cNvPr id="11" name="Picture Placeholder 2"/>
          <p:cNvSpPr>
            <a:spLocks noGrp="1"/>
          </p:cNvSpPr>
          <p:nvPr>
            <p:ph type="pic" sz="quarter" idx="22"/>
          </p:nvPr>
        </p:nvSpPr>
        <p:spPr>
          <a:xfrm>
            <a:off x="9163878" y="2756453"/>
            <a:ext cx="3028122" cy="1841914"/>
          </a:xfrm>
          <a:prstGeom prst="rect">
            <a:avLst/>
          </a:prstGeom>
        </p:spPr>
        <p:txBody>
          <a:bodyPr/>
          <a:lstStyle/>
          <a:p>
            <a:endParaRPr lang="id-ID"/>
          </a:p>
        </p:txBody>
      </p:sp>
      <p:sp>
        <p:nvSpPr>
          <p:cNvPr id="15" name="TextBox 14"/>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6" name="TextBox 15"/>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7" name="Straight Connector 16"/>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7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side placeholder center">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9163878" y="5247860"/>
            <a:ext cx="3037024" cy="1610139"/>
          </a:xfrm>
          <a:prstGeom prst="rect">
            <a:avLst/>
          </a:prstGeom>
        </p:spPr>
        <p:txBody>
          <a:bodyPr/>
          <a:lstStyle/>
          <a:p>
            <a:endParaRPr lang="id-ID"/>
          </a:p>
        </p:txBody>
      </p:sp>
      <p:sp>
        <p:nvSpPr>
          <p:cNvPr id="9" name="Picture Placeholder 2"/>
          <p:cNvSpPr>
            <a:spLocks noGrp="1"/>
          </p:cNvSpPr>
          <p:nvPr>
            <p:ph type="pic" sz="quarter" idx="20"/>
          </p:nvPr>
        </p:nvSpPr>
        <p:spPr>
          <a:xfrm>
            <a:off x="9143999" y="3552716"/>
            <a:ext cx="3048001" cy="1695144"/>
          </a:xfrm>
          <a:prstGeom prst="rect">
            <a:avLst/>
          </a:prstGeom>
        </p:spPr>
        <p:txBody>
          <a:bodyPr/>
          <a:lstStyle/>
          <a:p>
            <a:endParaRPr lang="id-ID"/>
          </a:p>
        </p:txBody>
      </p:sp>
      <p:sp>
        <p:nvSpPr>
          <p:cNvPr id="10" name="Picture Placeholder 2"/>
          <p:cNvSpPr>
            <a:spLocks noGrp="1"/>
          </p:cNvSpPr>
          <p:nvPr>
            <p:ph type="pic" sz="quarter" idx="21"/>
          </p:nvPr>
        </p:nvSpPr>
        <p:spPr>
          <a:xfrm>
            <a:off x="9153938" y="1842052"/>
            <a:ext cx="3028122" cy="1697412"/>
          </a:xfrm>
          <a:prstGeom prst="rect">
            <a:avLst/>
          </a:prstGeom>
        </p:spPr>
        <p:txBody>
          <a:bodyPr/>
          <a:lstStyle/>
          <a:p>
            <a:endParaRPr lang="id-ID"/>
          </a:p>
        </p:txBody>
      </p:sp>
      <p:sp>
        <p:nvSpPr>
          <p:cNvPr id="11" name="Picture Placeholder 2"/>
          <p:cNvSpPr>
            <a:spLocks noGrp="1"/>
          </p:cNvSpPr>
          <p:nvPr>
            <p:ph type="pic" sz="quarter" idx="22"/>
          </p:nvPr>
        </p:nvSpPr>
        <p:spPr>
          <a:xfrm>
            <a:off x="9163878" y="0"/>
            <a:ext cx="3028122" cy="1828800"/>
          </a:xfrm>
          <a:prstGeom prst="rect">
            <a:avLst/>
          </a:prstGeom>
        </p:spPr>
        <p:txBody>
          <a:bodyPr/>
          <a:lstStyle/>
          <a:p>
            <a:endParaRPr lang="id-ID"/>
          </a:p>
        </p:txBody>
      </p:sp>
      <p:sp>
        <p:nvSpPr>
          <p:cNvPr id="15" name="TextBox 14"/>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6" name="TextBox 15"/>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7" name="Straight Connector 16"/>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02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side 12 placeholder ">
    <p:spTree>
      <p:nvGrpSpPr>
        <p:cNvPr id="1" name=""/>
        <p:cNvGrpSpPr/>
        <p:nvPr/>
      </p:nvGrpSpPr>
      <p:grpSpPr>
        <a:xfrm>
          <a:off x="0" y="0"/>
          <a:ext cx="0" cy="0"/>
          <a:chOff x="0" y="0"/>
          <a:chExt cx="0" cy="0"/>
        </a:xfrm>
      </p:grpSpPr>
      <p:sp>
        <p:nvSpPr>
          <p:cNvPr id="6" name="Picture Placeholder 2"/>
          <p:cNvSpPr>
            <a:spLocks noGrp="1"/>
          </p:cNvSpPr>
          <p:nvPr>
            <p:ph type="pic" sz="quarter" idx="19"/>
          </p:nvPr>
        </p:nvSpPr>
        <p:spPr>
          <a:xfrm>
            <a:off x="9163878" y="5247860"/>
            <a:ext cx="3055866" cy="1610139"/>
          </a:xfrm>
          <a:prstGeom prst="rect">
            <a:avLst/>
          </a:prstGeom>
        </p:spPr>
        <p:txBody>
          <a:bodyPr/>
          <a:lstStyle/>
          <a:p>
            <a:endParaRPr lang="id-ID"/>
          </a:p>
        </p:txBody>
      </p:sp>
      <p:sp>
        <p:nvSpPr>
          <p:cNvPr id="9" name="Picture Placeholder 2"/>
          <p:cNvSpPr>
            <a:spLocks noGrp="1"/>
          </p:cNvSpPr>
          <p:nvPr>
            <p:ph type="pic" sz="quarter" idx="20"/>
          </p:nvPr>
        </p:nvSpPr>
        <p:spPr>
          <a:xfrm>
            <a:off x="9143999" y="3552716"/>
            <a:ext cx="3056903" cy="1695144"/>
          </a:xfrm>
          <a:prstGeom prst="rect">
            <a:avLst/>
          </a:prstGeom>
        </p:spPr>
        <p:txBody>
          <a:bodyPr/>
          <a:lstStyle/>
          <a:p>
            <a:endParaRPr lang="id-ID"/>
          </a:p>
        </p:txBody>
      </p:sp>
      <p:sp>
        <p:nvSpPr>
          <p:cNvPr id="10" name="Picture Placeholder 2"/>
          <p:cNvSpPr>
            <a:spLocks noGrp="1"/>
          </p:cNvSpPr>
          <p:nvPr>
            <p:ph type="pic" sz="quarter" idx="21"/>
          </p:nvPr>
        </p:nvSpPr>
        <p:spPr>
          <a:xfrm>
            <a:off x="9153938" y="1842052"/>
            <a:ext cx="3046964" cy="1697412"/>
          </a:xfrm>
          <a:prstGeom prst="rect">
            <a:avLst/>
          </a:prstGeom>
        </p:spPr>
        <p:txBody>
          <a:bodyPr/>
          <a:lstStyle/>
          <a:p>
            <a:endParaRPr lang="id-ID"/>
          </a:p>
        </p:txBody>
      </p:sp>
      <p:sp>
        <p:nvSpPr>
          <p:cNvPr id="11" name="Picture Placeholder 2"/>
          <p:cNvSpPr>
            <a:spLocks noGrp="1"/>
          </p:cNvSpPr>
          <p:nvPr>
            <p:ph type="pic" sz="quarter" idx="22"/>
          </p:nvPr>
        </p:nvSpPr>
        <p:spPr>
          <a:xfrm>
            <a:off x="9163878" y="0"/>
            <a:ext cx="3028122" cy="1828800"/>
          </a:xfrm>
          <a:prstGeom prst="rect">
            <a:avLst/>
          </a:prstGeom>
        </p:spPr>
        <p:txBody>
          <a:bodyPr/>
          <a:lstStyle/>
          <a:p>
            <a:endParaRPr lang="id-ID"/>
          </a:p>
        </p:txBody>
      </p:sp>
      <p:sp>
        <p:nvSpPr>
          <p:cNvPr id="12" name="Picture Placeholder 2"/>
          <p:cNvSpPr>
            <a:spLocks noGrp="1"/>
          </p:cNvSpPr>
          <p:nvPr>
            <p:ph type="pic" sz="quarter" idx="23"/>
          </p:nvPr>
        </p:nvSpPr>
        <p:spPr>
          <a:xfrm>
            <a:off x="6098073" y="5261112"/>
            <a:ext cx="3065804" cy="1610139"/>
          </a:xfrm>
          <a:prstGeom prst="rect">
            <a:avLst/>
          </a:prstGeom>
        </p:spPr>
        <p:txBody>
          <a:bodyPr/>
          <a:lstStyle/>
          <a:p>
            <a:endParaRPr lang="id-ID"/>
          </a:p>
        </p:txBody>
      </p:sp>
      <p:sp>
        <p:nvSpPr>
          <p:cNvPr id="13" name="Picture Placeholder 2"/>
          <p:cNvSpPr>
            <a:spLocks noGrp="1"/>
          </p:cNvSpPr>
          <p:nvPr>
            <p:ph type="pic" sz="quarter" idx="24"/>
          </p:nvPr>
        </p:nvSpPr>
        <p:spPr>
          <a:xfrm>
            <a:off x="6104700" y="3565968"/>
            <a:ext cx="3034747" cy="1695144"/>
          </a:xfrm>
          <a:prstGeom prst="rect">
            <a:avLst/>
          </a:prstGeom>
        </p:spPr>
        <p:txBody>
          <a:bodyPr/>
          <a:lstStyle/>
          <a:p>
            <a:endParaRPr lang="id-ID"/>
          </a:p>
        </p:txBody>
      </p:sp>
      <p:sp>
        <p:nvSpPr>
          <p:cNvPr id="14" name="Picture Placeholder 2"/>
          <p:cNvSpPr>
            <a:spLocks noGrp="1"/>
          </p:cNvSpPr>
          <p:nvPr>
            <p:ph type="pic" sz="quarter" idx="25"/>
          </p:nvPr>
        </p:nvSpPr>
        <p:spPr>
          <a:xfrm>
            <a:off x="6088132" y="1855304"/>
            <a:ext cx="3075745" cy="1710664"/>
          </a:xfrm>
          <a:prstGeom prst="rect">
            <a:avLst/>
          </a:prstGeom>
        </p:spPr>
        <p:txBody>
          <a:bodyPr/>
          <a:lstStyle/>
          <a:p>
            <a:endParaRPr lang="id-ID"/>
          </a:p>
        </p:txBody>
      </p:sp>
      <p:sp>
        <p:nvSpPr>
          <p:cNvPr id="15" name="Picture Placeholder 2"/>
          <p:cNvSpPr>
            <a:spLocks noGrp="1"/>
          </p:cNvSpPr>
          <p:nvPr>
            <p:ph type="pic" sz="quarter" idx="26"/>
          </p:nvPr>
        </p:nvSpPr>
        <p:spPr>
          <a:xfrm>
            <a:off x="6098073" y="0"/>
            <a:ext cx="3065804" cy="1842052"/>
          </a:xfrm>
          <a:prstGeom prst="rect">
            <a:avLst/>
          </a:prstGeom>
        </p:spPr>
        <p:txBody>
          <a:bodyPr/>
          <a:lstStyle/>
          <a:p>
            <a:endParaRPr lang="id-ID"/>
          </a:p>
        </p:txBody>
      </p:sp>
      <p:sp>
        <p:nvSpPr>
          <p:cNvPr id="16" name="Picture Placeholder 2"/>
          <p:cNvSpPr>
            <a:spLocks noGrp="1"/>
          </p:cNvSpPr>
          <p:nvPr>
            <p:ph type="pic" sz="quarter" idx="27"/>
          </p:nvPr>
        </p:nvSpPr>
        <p:spPr>
          <a:xfrm>
            <a:off x="3061049" y="5261112"/>
            <a:ext cx="3037024" cy="1610139"/>
          </a:xfrm>
          <a:prstGeom prst="rect">
            <a:avLst/>
          </a:prstGeom>
        </p:spPr>
        <p:txBody>
          <a:bodyPr/>
          <a:lstStyle/>
          <a:p>
            <a:endParaRPr lang="id-ID"/>
          </a:p>
        </p:txBody>
      </p:sp>
      <p:sp>
        <p:nvSpPr>
          <p:cNvPr id="17" name="Picture Placeholder 2"/>
          <p:cNvSpPr>
            <a:spLocks noGrp="1"/>
          </p:cNvSpPr>
          <p:nvPr>
            <p:ph type="pic" sz="quarter" idx="28"/>
          </p:nvPr>
        </p:nvSpPr>
        <p:spPr>
          <a:xfrm>
            <a:off x="3051108" y="3565968"/>
            <a:ext cx="3051316" cy="1695144"/>
          </a:xfrm>
          <a:prstGeom prst="rect">
            <a:avLst/>
          </a:prstGeom>
        </p:spPr>
        <p:txBody>
          <a:bodyPr/>
          <a:lstStyle/>
          <a:p>
            <a:endParaRPr lang="id-ID"/>
          </a:p>
        </p:txBody>
      </p:sp>
      <p:sp>
        <p:nvSpPr>
          <p:cNvPr id="18" name="Picture Placeholder 2"/>
          <p:cNvSpPr>
            <a:spLocks noGrp="1"/>
          </p:cNvSpPr>
          <p:nvPr>
            <p:ph type="pic" sz="quarter" idx="29"/>
          </p:nvPr>
        </p:nvSpPr>
        <p:spPr>
          <a:xfrm>
            <a:off x="3051109" y="1855304"/>
            <a:ext cx="3028122" cy="1697412"/>
          </a:xfrm>
          <a:prstGeom prst="rect">
            <a:avLst/>
          </a:prstGeom>
        </p:spPr>
        <p:txBody>
          <a:bodyPr/>
          <a:lstStyle/>
          <a:p>
            <a:endParaRPr lang="id-ID"/>
          </a:p>
        </p:txBody>
      </p:sp>
      <p:sp>
        <p:nvSpPr>
          <p:cNvPr id="19" name="Picture Placeholder 2"/>
          <p:cNvSpPr>
            <a:spLocks noGrp="1"/>
          </p:cNvSpPr>
          <p:nvPr>
            <p:ph type="pic" sz="quarter" idx="30"/>
          </p:nvPr>
        </p:nvSpPr>
        <p:spPr>
          <a:xfrm>
            <a:off x="3061049" y="13252"/>
            <a:ext cx="3028122" cy="1828800"/>
          </a:xfrm>
          <a:prstGeom prst="rect">
            <a:avLst/>
          </a:prstGeom>
        </p:spPr>
        <p:txBody>
          <a:bodyPr/>
          <a:lstStyle/>
          <a:p>
            <a:endParaRPr lang="id-ID"/>
          </a:p>
        </p:txBody>
      </p:sp>
      <p:sp>
        <p:nvSpPr>
          <p:cNvPr id="20" name="TextBox 19"/>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21" name="TextBox 20"/>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22" name="Straight Connector 2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8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0754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Normal Center">
    <p:spTree>
      <p:nvGrpSpPr>
        <p:cNvPr id="1" name=""/>
        <p:cNvGrpSpPr/>
        <p:nvPr/>
      </p:nvGrpSpPr>
      <p:grpSpPr>
        <a:xfrm>
          <a:off x="0" y="0"/>
          <a:ext cx="0" cy="0"/>
          <a:chOff x="0" y="0"/>
          <a:chExt cx="0" cy="0"/>
        </a:xfrm>
      </p:grpSpPr>
      <p:sp>
        <p:nvSpPr>
          <p:cNvPr id="6" name="Picture Placeholder 3"/>
          <p:cNvSpPr>
            <a:spLocks noGrp="1"/>
          </p:cNvSpPr>
          <p:nvPr>
            <p:ph type="pic" sz="quarter" idx="23"/>
          </p:nvPr>
        </p:nvSpPr>
        <p:spPr>
          <a:xfrm>
            <a:off x="887896" y="2859710"/>
            <a:ext cx="3328416"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dirty="0"/>
          </a:p>
        </p:txBody>
      </p:sp>
      <p:sp>
        <p:nvSpPr>
          <p:cNvPr id="7" name="Picture Placeholder 3"/>
          <p:cNvSpPr>
            <a:spLocks noGrp="1"/>
          </p:cNvSpPr>
          <p:nvPr>
            <p:ph type="pic" sz="quarter" idx="24"/>
          </p:nvPr>
        </p:nvSpPr>
        <p:spPr>
          <a:xfrm>
            <a:off x="4405288" y="2859710"/>
            <a:ext cx="3328416"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dirty="0"/>
          </a:p>
        </p:txBody>
      </p:sp>
      <p:sp>
        <p:nvSpPr>
          <p:cNvPr id="8" name="Picture Placeholder 3"/>
          <p:cNvSpPr>
            <a:spLocks noGrp="1"/>
          </p:cNvSpPr>
          <p:nvPr>
            <p:ph type="pic" sz="quarter" idx="25"/>
          </p:nvPr>
        </p:nvSpPr>
        <p:spPr>
          <a:xfrm>
            <a:off x="7922680" y="2859710"/>
            <a:ext cx="3328416"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dirty="0"/>
          </a:p>
        </p:txBody>
      </p:sp>
      <p:sp>
        <p:nvSpPr>
          <p:cNvPr id="9"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1"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5" name="TextBox 14"/>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6" name="Straight Connector 15"/>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85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457206" y="2014123"/>
            <a:ext cx="1855305" cy="1709530"/>
          </a:xfrm>
        </p:spPr>
        <p:txBody>
          <a:bodyPr/>
          <a:lstStyle/>
          <a:p>
            <a:endParaRPr lang="id-ID"/>
          </a:p>
        </p:txBody>
      </p:sp>
      <p:sp>
        <p:nvSpPr>
          <p:cNvPr id="11" name="Picture Placeholder 2"/>
          <p:cNvSpPr>
            <a:spLocks noGrp="1"/>
          </p:cNvSpPr>
          <p:nvPr>
            <p:ph type="pic" sz="quarter" idx="12"/>
          </p:nvPr>
        </p:nvSpPr>
        <p:spPr>
          <a:xfrm>
            <a:off x="457205" y="4088088"/>
            <a:ext cx="1855305" cy="1709530"/>
          </a:xfrm>
        </p:spPr>
        <p:txBody>
          <a:bodyPr/>
          <a:lstStyle/>
          <a:p>
            <a:endParaRPr lang="id-ID"/>
          </a:p>
        </p:txBody>
      </p:sp>
      <p:sp>
        <p:nvSpPr>
          <p:cNvPr id="12" name="Picture Placeholder 2"/>
          <p:cNvSpPr>
            <a:spLocks noGrp="1"/>
          </p:cNvSpPr>
          <p:nvPr>
            <p:ph type="pic" sz="quarter" idx="13"/>
          </p:nvPr>
        </p:nvSpPr>
        <p:spPr>
          <a:xfrm>
            <a:off x="9846371" y="2014123"/>
            <a:ext cx="1855305" cy="1709530"/>
          </a:xfrm>
        </p:spPr>
        <p:txBody>
          <a:bodyPr/>
          <a:lstStyle/>
          <a:p>
            <a:endParaRPr lang="id-ID"/>
          </a:p>
        </p:txBody>
      </p:sp>
      <p:sp>
        <p:nvSpPr>
          <p:cNvPr id="13" name="Picture Placeholder 2"/>
          <p:cNvSpPr>
            <a:spLocks noGrp="1"/>
          </p:cNvSpPr>
          <p:nvPr>
            <p:ph type="pic" sz="quarter" idx="14"/>
          </p:nvPr>
        </p:nvSpPr>
        <p:spPr>
          <a:xfrm>
            <a:off x="9846370" y="4088088"/>
            <a:ext cx="1855305" cy="1709530"/>
          </a:xfrm>
        </p:spPr>
        <p:txBody>
          <a:bodyPr/>
          <a:lstStyle/>
          <a:p>
            <a:endParaRPr lang="id-ID"/>
          </a:p>
        </p:txBody>
      </p:sp>
      <p:sp>
        <p:nvSpPr>
          <p:cNvPr id="14"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6"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5" name="TextBox 14"/>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20" name="TextBox 19"/>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21" name="Straight Connector 2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8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placeholder 4 center">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4048547" y="2014123"/>
            <a:ext cx="1855305" cy="1709530"/>
          </a:xfrm>
        </p:spPr>
        <p:txBody>
          <a:bodyPr/>
          <a:lstStyle/>
          <a:p>
            <a:endParaRPr lang="id-ID"/>
          </a:p>
        </p:txBody>
      </p:sp>
      <p:sp>
        <p:nvSpPr>
          <p:cNvPr id="11" name="Picture Placeholder 2"/>
          <p:cNvSpPr>
            <a:spLocks noGrp="1"/>
          </p:cNvSpPr>
          <p:nvPr>
            <p:ph type="pic" sz="quarter" idx="12"/>
          </p:nvPr>
        </p:nvSpPr>
        <p:spPr>
          <a:xfrm>
            <a:off x="4048546" y="4088088"/>
            <a:ext cx="1855305" cy="1709530"/>
          </a:xfrm>
        </p:spPr>
        <p:txBody>
          <a:bodyPr/>
          <a:lstStyle/>
          <a:p>
            <a:endParaRPr lang="id-ID"/>
          </a:p>
        </p:txBody>
      </p:sp>
      <p:sp>
        <p:nvSpPr>
          <p:cNvPr id="12" name="Picture Placeholder 2"/>
          <p:cNvSpPr>
            <a:spLocks noGrp="1"/>
          </p:cNvSpPr>
          <p:nvPr>
            <p:ph type="pic" sz="quarter" idx="13"/>
          </p:nvPr>
        </p:nvSpPr>
        <p:spPr>
          <a:xfrm>
            <a:off x="6255027" y="2014123"/>
            <a:ext cx="1855305" cy="1709530"/>
          </a:xfrm>
        </p:spPr>
        <p:txBody>
          <a:bodyPr/>
          <a:lstStyle/>
          <a:p>
            <a:endParaRPr lang="id-ID"/>
          </a:p>
        </p:txBody>
      </p:sp>
      <p:sp>
        <p:nvSpPr>
          <p:cNvPr id="13" name="Picture Placeholder 2"/>
          <p:cNvSpPr>
            <a:spLocks noGrp="1"/>
          </p:cNvSpPr>
          <p:nvPr>
            <p:ph type="pic" sz="quarter" idx="14"/>
          </p:nvPr>
        </p:nvSpPr>
        <p:spPr>
          <a:xfrm>
            <a:off x="6255026" y="4088088"/>
            <a:ext cx="1855305" cy="1709530"/>
          </a:xfrm>
        </p:spPr>
        <p:txBody>
          <a:bodyPr/>
          <a:lstStyle/>
          <a:p>
            <a:endParaRPr lang="id-ID"/>
          </a:p>
        </p:txBody>
      </p:sp>
      <p:sp>
        <p:nvSpPr>
          <p:cNvPr id="15" name="TextBox 14"/>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20" name="TextBox 19"/>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21" name="Straight Connector 20"/>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76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circle 1">
    <p:spTree>
      <p:nvGrpSpPr>
        <p:cNvPr id="1" name=""/>
        <p:cNvGrpSpPr/>
        <p:nvPr/>
      </p:nvGrpSpPr>
      <p:grpSpPr>
        <a:xfrm>
          <a:off x="0" y="0"/>
          <a:ext cx="0" cy="0"/>
          <a:chOff x="0" y="0"/>
          <a:chExt cx="0" cy="0"/>
        </a:xfrm>
      </p:grpSpPr>
      <p:sp>
        <p:nvSpPr>
          <p:cNvPr id="14" name="Picture Placeholder 3"/>
          <p:cNvSpPr>
            <a:spLocks noGrp="1" noChangeAspect="1"/>
          </p:cNvSpPr>
          <p:nvPr>
            <p:ph type="pic" sz="quarter" idx="11"/>
          </p:nvPr>
        </p:nvSpPr>
        <p:spPr>
          <a:xfrm>
            <a:off x="1442872" y="2504663"/>
            <a:ext cx="2520000" cy="2520000"/>
          </a:xfrm>
          <a:prstGeom prst="ellipse">
            <a:avLst/>
          </a:prstGeom>
        </p:spPr>
        <p:txBody>
          <a:bodyPr lIns="182880" tIns="91440" rIns="182880" bIns="91440"/>
          <a:lstStyle>
            <a:lvl1pPr marL="0" indent="0">
              <a:buFontTx/>
              <a:buNone/>
              <a:defRPr/>
            </a:lvl1pPr>
          </a:lstStyle>
          <a:p>
            <a:endParaRPr lang="en-US" dirty="0"/>
          </a:p>
        </p:txBody>
      </p:sp>
      <p:sp>
        <p:nvSpPr>
          <p:cNvPr id="16" name="Picture Placeholder 3"/>
          <p:cNvSpPr>
            <a:spLocks noGrp="1" noChangeAspect="1"/>
          </p:cNvSpPr>
          <p:nvPr>
            <p:ph type="pic" sz="quarter" idx="12"/>
          </p:nvPr>
        </p:nvSpPr>
        <p:spPr>
          <a:xfrm>
            <a:off x="4732617" y="2504663"/>
            <a:ext cx="2520000" cy="2520000"/>
          </a:xfrm>
          <a:prstGeom prst="ellipse">
            <a:avLst/>
          </a:prstGeom>
        </p:spPr>
        <p:txBody>
          <a:bodyPr lIns="182880" tIns="91440" rIns="182880" bIns="91440"/>
          <a:lstStyle>
            <a:lvl1pPr marL="0" indent="0">
              <a:buFontTx/>
              <a:buNone/>
              <a:defRPr/>
            </a:lvl1pPr>
          </a:lstStyle>
          <a:p>
            <a:endParaRPr lang="en-US" dirty="0"/>
          </a:p>
        </p:txBody>
      </p:sp>
      <p:sp>
        <p:nvSpPr>
          <p:cNvPr id="17" name="Picture Placeholder 3"/>
          <p:cNvSpPr>
            <a:spLocks noGrp="1" noChangeAspect="1"/>
          </p:cNvSpPr>
          <p:nvPr>
            <p:ph type="pic" sz="quarter" idx="13"/>
          </p:nvPr>
        </p:nvSpPr>
        <p:spPr>
          <a:xfrm>
            <a:off x="8022362" y="2504663"/>
            <a:ext cx="2520000" cy="2520000"/>
          </a:xfrm>
          <a:prstGeom prst="ellipse">
            <a:avLst/>
          </a:prstGeom>
        </p:spPr>
        <p:txBody>
          <a:bodyPr lIns="182880" tIns="91440" rIns="182880" bIns="91440"/>
          <a:lstStyle>
            <a:lvl1pPr marL="0" indent="0">
              <a:buFontTx/>
              <a:buNone/>
              <a:defRPr/>
            </a:lvl1pPr>
          </a:lstStyle>
          <a:p>
            <a:endParaRPr lang="en-US" dirty="0"/>
          </a:p>
        </p:txBody>
      </p:sp>
      <p:sp>
        <p:nvSpPr>
          <p:cNvPr id="9"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1"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5" name="TextBox 14"/>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9" name="Straight Connector 18"/>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9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placeholder 4">
    <p:spTree>
      <p:nvGrpSpPr>
        <p:cNvPr id="1" name=""/>
        <p:cNvGrpSpPr/>
        <p:nvPr/>
      </p:nvGrpSpPr>
      <p:grpSpPr>
        <a:xfrm>
          <a:off x="0" y="0"/>
          <a:ext cx="0" cy="0"/>
          <a:chOff x="0" y="0"/>
          <a:chExt cx="0" cy="0"/>
        </a:xfrm>
      </p:grpSpPr>
      <p:sp>
        <p:nvSpPr>
          <p:cNvPr id="9" name="Picture Placeholder 2"/>
          <p:cNvSpPr>
            <a:spLocks noGrp="1"/>
          </p:cNvSpPr>
          <p:nvPr>
            <p:ph type="pic" sz="quarter" idx="11"/>
          </p:nvPr>
        </p:nvSpPr>
        <p:spPr>
          <a:xfrm>
            <a:off x="0" y="2176462"/>
            <a:ext cx="4267200" cy="4189917"/>
          </a:xfrm>
        </p:spPr>
        <p:txBody>
          <a:bodyPr/>
          <a:lstStyle/>
          <a:p>
            <a:endParaRPr lang="id-ID"/>
          </a:p>
        </p:txBody>
      </p:sp>
      <p:sp>
        <p:nvSpPr>
          <p:cNvPr id="11" name="Picture Placeholder 2"/>
          <p:cNvSpPr>
            <a:spLocks noGrp="1"/>
          </p:cNvSpPr>
          <p:nvPr>
            <p:ph type="pic" sz="quarter" idx="12"/>
          </p:nvPr>
        </p:nvSpPr>
        <p:spPr>
          <a:xfrm>
            <a:off x="4406348" y="2176463"/>
            <a:ext cx="2511287" cy="1630018"/>
          </a:xfrm>
        </p:spPr>
        <p:txBody>
          <a:bodyPr/>
          <a:lstStyle/>
          <a:p>
            <a:endParaRPr lang="id-ID"/>
          </a:p>
        </p:txBody>
      </p:sp>
      <p:sp>
        <p:nvSpPr>
          <p:cNvPr id="12" name="Picture Placeholder 2"/>
          <p:cNvSpPr>
            <a:spLocks noGrp="1"/>
          </p:cNvSpPr>
          <p:nvPr>
            <p:ph type="pic" sz="quarter" idx="13"/>
          </p:nvPr>
        </p:nvSpPr>
        <p:spPr>
          <a:xfrm>
            <a:off x="7043531" y="2176463"/>
            <a:ext cx="2511287" cy="1630018"/>
          </a:xfrm>
        </p:spPr>
        <p:txBody>
          <a:bodyPr/>
          <a:lstStyle/>
          <a:p>
            <a:endParaRPr lang="id-ID"/>
          </a:p>
        </p:txBody>
      </p:sp>
      <p:sp>
        <p:nvSpPr>
          <p:cNvPr id="13" name="Picture Placeholder 2"/>
          <p:cNvSpPr>
            <a:spLocks noGrp="1"/>
          </p:cNvSpPr>
          <p:nvPr>
            <p:ph type="pic" sz="quarter" idx="14"/>
          </p:nvPr>
        </p:nvSpPr>
        <p:spPr>
          <a:xfrm>
            <a:off x="9680713" y="2176462"/>
            <a:ext cx="2511287" cy="1630018"/>
          </a:xfrm>
        </p:spPr>
        <p:txBody>
          <a:bodyPr/>
          <a:lstStyle/>
          <a:p>
            <a:endParaRPr lang="id-ID"/>
          </a:p>
        </p:txBody>
      </p:sp>
      <p:sp>
        <p:nvSpPr>
          <p:cNvPr id="14"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16"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5" name="TextBox 14"/>
          <p:cNvSpPr txBox="1"/>
          <p:nvPr userDrawn="1"/>
        </p:nvSpPr>
        <p:spPr>
          <a:xfrm>
            <a:off x="11513168"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20" name="TextBox 19"/>
          <p:cNvSpPr txBox="1"/>
          <p:nvPr userDrawn="1"/>
        </p:nvSpPr>
        <p:spPr>
          <a:xfrm>
            <a:off x="10793913"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21" name="Straight Connector 20"/>
          <p:cNvCxnSpPr/>
          <p:nvPr userDrawn="1"/>
        </p:nvCxnSpPr>
        <p:spPr>
          <a:xfrm>
            <a:off x="11418184"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74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Normal Center">
    <p:spTree>
      <p:nvGrpSpPr>
        <p:cNvPr id="1" name=""/>
        <p:cNvGrpSpPr/>
        <p:nvPr/>
      </p:nvGrpSpPr>
      <p:grpSpPr>
        <a:xfrm>
          <a:off x="0" y="0"/>
          <a:ext cx="0" cy="0"/>
          <a:chOff x="0" y="0"/>
          <a:chExt cx="0" cy="0"/>
        </a:xfrm>
      </p:grpSpPr>
      <p:sp>
        <p:nvSpPr>
          <p:cNvPr id="4" name="Title 1"/>
          <p:cNvSpPr>
            <a:spLocks noGrp="1"/>
          </p:cNvSpPr>
          <p:nvPr>
            <p:ph type="title"/>
          </p:nvPr>
        </p:nvSpPr>
        <p:spPr>
          <a:xfrm>
            <a:off x="470455" y="458073"/>
            <a:ext cx="11357112" cy="562527"/>
          </a:xfrm>
        </p:spPr>
        <p:txBody>
          <a:bodyPr>
            <a:normAutofit/>
          </a:bodyPr>
          <a:lstStyle>
            <a:lvl1pPr algn="l">
              <a:defRPr sz="2800">
                <a:solidFill>
                  <a:schemeClr val="tx1"/>
                </a:solidFill>
                <a:latin typeface="+mj-lt"/>
              </a:defRPr>
            </a:lvl1pPr>
          </a:lstStyle>
          <a:p>
            <a:r>
              <a:rPr lang="en-US"/>
              <a:t>Click to edit Master title style</a:t>
            </a:r>
            <a:endParaRPr lang="id-ID"/>
          </a:p>
        </p:txBody>
      </p:sp>
      <p:sp>
        <p:nvSpPr>
          <p:cNvPr id="5" name="Text Placeholder 7"/>
          <p:cNvSpPr>
            <a:spLocks noGrp="1"/>
          </p:cNvSpPr>
          <p:nvPr>
            <p:ph type="body" sz="quarter" idx="10"/>
          </p:nvPr>
        </p:nvSpPr>
        <p:spPr>
          <a:xfrm>
            <a:off x="470455" y="995202"/>
            <a:ext cx="11357112" cy="436908"/>
          </a:xfrm>
        </p:spPr>
        <p:txBody>
          <a:bodyPr>
            <a:normAutofit/>
          </a:bodyPr>
          <a:lstStyle>
            <a:lvl1pPr marL="0" indent="0" algn="l">
              <a:buNone/>
              <a:defRPr sz="1600">
                <a:solidFill>
                  <a:schemeClr val="tx1"/>
                </a:solidFill>
                <a:latin typeface="+mn-lt"/>
              </a:defRPr>
            </a:lvl1pPr>
          </a:lstStyle>
          <a:p>
            <a:pPr lvl="0"/>
            <a:r>
              <a:rPr lang="en-US"/>
              <a:t>Click to edit Master text styles</a:t>
            </a:r>
          </a:p>
        </p:txBody>
      </p:sp>
      <p:sp>
        <p:nvSpPr>
          <p:cNvPr id="6" name="Picture Placeholder 3"/>
          <p:cNvSpPr>
            <a:spLocks noGrp="1"/>
          </p:cNvSpPr>
          <p:nvPr>
            <p:ph type="pic" sz="quarter" idx="23"/>
          </p:nvPr>
        </p:nvSpPr>
        <p:spPr>
          <a:xfrm>
            <a:off x="0" y="2859710"/>
            <a:ext cx="12191999" cy="1472184"/>
          </a:xfrm>
          <a:prstGeom prst="rect">
            <a:avLst/>
          </a:prstGeo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dirty="0"/>
          </a:p>
        </p:txBody>
      </p:sp>
      <p:sp>
        <p:nvSpPr>
          <p:cNvPr id="10" name="TextBox 9"/>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1" name="TextBox 10"/>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2" name="Straight Connector 11"/>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8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full">
    <p:spTree>
      <p:nvGrpSpPr>
        <p:cNvPr id="1" name=""/>
        <p:cNvGrpSpPr/>
        <p:nvPr/>
      </p:nvGrpSpPr>
      <p:grpSpPr>
        <a:xfrm>
          <a:off x="0" y="0"/>
          <a:ext cx="0" cy="0"/>
          <a:chOff x="0" y="0"/>
          <a:chExt cx="0" cy="0"/>
        </a:xfrm>
      </p:grpSpPr>
      <p:sp>
        <p:nvSpPr>
          <p:cNvPr id="15" name="Picture Placeholder 4"/>
          <p:cNvSpPr>
            <a:spLocks noGrp="1"/>
          </p:cNvSpPr>
          <p:nvPr>
            <p:ph type="pic" sz="quarter" idx="10"/>
          </p:nvPr>
        </p:nvSpPr>
        <p:spPr>
          <a:xfrm>
            <a:off x="0" y="1"/>
            <a:ext cx="12192000" cy="6857999"/>
          </a:xfrm>
        </p:spPr>
        <p:txBody>
          <a:bodyPr/>
          <a:lstStyle/>
          <a:p>
            <a:endParaRPr lang="id-ID"/>
          </a:p>
        </p:txBody>
      </p:sp>
    </p:spTree>
    <p:extLst>
      <p:ext uri="{BB962C8B-B14F-4D97-AF65-F5344CB8AC3E}">
        <p14:creationId xmlns:p14="http://schemas.microsoft.com/office/powerpoint/2010/main" val="1176053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Normal Center no title">
    <p:spTree>
      <p:nvGrpSpPr>
        <p:cNvPr id="1" name=""/>
        <p:cNvGrpSpPr/>
        <p:nvPr/>
      </p:nvGrpSpPr>
      <p:grpSpPr>
        <a:xfrm>
          <a:off x="0" y="0"/>
          <a:ext cx="0" cy="0"/>
          <a:chOff x="0" y="0"/>
          <a:chExt cx="0" cy="0"/>
        </a:xfrm>
      </p:grpSpPr>
      <p:sp>
        <p:nvSpPr>
          <p:cNvPr id="7" name="TextBox 6"/>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8" name="TextBox 7"/>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9" name="Straight Connector 8"/>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40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Normal w/ image 4">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815549"/>
            <a:ext cx="12192000" cy="5042452"/>
          </a:xfrm>
        </p:spPr>
        <p:txBody>
          <a:bodyPr/>
          <a:lstStyle/>
          <a:p>
            <a:endParaRPr lang="id-ID"/>
          </a:p>
        </p:txBody>
      </p:sp>
      <p:sp>
        <p:nvSpPr>
          <p:cNvPr id="7"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8"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Tree>
    <p:extLst>
      <p:ext uri="{BB962C8B-B14F-4D97-AF65-F5344CB8AC3E}">
        <p14:creationId xmlns:p14="http://schemas.microsoft.com/office/powerpoint/2010/main" val="176295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Normal Center Image">
    <p:spTree>
      <p:nvGrpSpPr>
        <p:cNvPr id="1" name=""/>
        <p:cNvGrpSpPr/>
        <p:nvPr/>
      </p:nvGrpSpPr>
      <p:grpSpPr>
        <a:xfrm>
          <a:off x="0" y="0"/>
          <a:ext cx="0" cy="0"/>
          <a:chOff x="0" y="0"/>
          <a:chExt cx="0" cy="0"/>
        </a:xfrm>
      </p:grpSpPr>
      <p:sp>
        <p:nvSpPr>
          <p:cNvPr id="6" name="Picture Placeholder 4"/>
          <p:cNvSpPr>
            <a:spLocks noGrp="1"/>
          </p:cNvSpPr>
          <p:nvPr>
            <p:ph type="pic" sz="quarter" idx="11"/>
          </p:nvPr>
        </p:nvSpPr>
        <p:spPr>
          <a:xfrm>
            <a:off x="0" y="27381"/>
            <a:ext cx="12192000" cy="6857999"/>
          </a:xfrm>
        </p:spPr>
        <p:txBody>
          <a:bodyPr>
            <a:normAutofit/>
          </a:bodyPr>
          <a:lstStyle>
            <a:lvl1pPr>
              <a:defRPr sz="1600"/>
            </a:lvl1pPr>
          </a:lstStyle>
          <a:p>
            <a:endParaRPr lang="id-ID"/>
          </a:p>
        </p:txBody>
      </p:sp>
      <p:sp>
        <p:nvSpPr>
          <p:cNvPr id="7" name="Title 1"/>
          <p:cNvSpPr>
            <a:spLocks noGrp="1"/>
          </p:cNvSpPr>
          <p:nvPr>
            <p:ph type="title"/>
          </p:nvPr>
        </p:nvSpPr>
        <p:spPr>
          <a:xfrm>
            <a:off x="470455" y="458073"/>
            <a:ext cx="11357112" cy="562527"/>
          </a:xfrm>
        </p:spPr>
        <p:txBody>
          <a:bodyPr>
            <a:normAutofit/>
          </a:bodyPr>
          <a:lstStyle>
            <a:lvl1pPr algn="l">
              <a:defRPr sz="3200">
                <a:solidFill>
                  <a:schemeClr val="tx1"/>
                </a:solidFill>
                <a:latin typeface="+mj-lt"/>
              </a:defRPr>
            </a:lvl1pPr>
          </a:lstStyle>
          <a:p>
            <a:r>
              <a:rPr lang="en-US"/>
              <a:t>Click to edit Master title style</a:t>
            </a:r>
            <a:endParaRPr lang="id-ID"/>
          </a:p>
        </p:txBody>
      </p:sp>
      <p:sp>
        <p:nvSpPr>
          <p:cNvPr id="8" name="Text Placeholder 7"/>
          <p:cNvSpPr>
            <a:spLocks noGrp="1"/>
          </p:cNvSpPr>
          <p:nvPr>
            <p:ph type="body" sz="quarter" idx="10"/>
          </p:nvPr>
        </p:nvSpPr>
        <p:spPr>
          <a:xfrm>
            <a:off x="470455" y="928942"/>
            <a:ext cx="11357112" cy="436908"/>
          </a:xfrm>
        </p:spPr>
        <p:txBody>
          <a:bodyPr>
            <a:normAutofit/>
          </a:bodyPr>
          <a:lstStyle>
            <a:lvl1pPr marL="0" indent="0" algn="l">
              <a:buNone/>
              <a:defRPr sz="1600">
                <a:solidFill>
                  <a:schemeClr val="tx1">
                    <a:lumMod val="50000"/>
                    <a:lumOff val="50000"/>
                  </a:schemeClr>
                </a:solidFill>
                <a:latin typeface="+mn-lt"/>
              </a:defRPr>
            </a:lvl1pPr>
          </a:lstStyle>
          <a:p>
            <a:pPr lvl="0"/>
            <a:r>
              <a:rPr lang="en-US"/>
              <a:t>Click to edit Master text styles</a:t>
            </a:r>
          </a:p>
        </p:txBody>
      </p:sp>
      <p:sp>
        <p:nvSpPr>
          <p:cNvPr id="10" name="TextBox 9"/>
          <p:cNvSpPr txBox="1"/>
          <p:nvPr userDrawn="1"/>
        </p:nvSpPr>
        <p:spPr>
          <a:xfrm>
            <a:off x="1189710" y="6379631"/>
            <a:ext cx="649356" cy="307777"/>
          </a:xfrm>
          <a:prstGeom prst="rect">
            <a:avLst/>
          </a:prstGeom>
          <a:noFill/>
        </p:spPr>
        <p:txBody>
          <a:bodyPr wrap="square" rtlCol="0">
            <a:spAutoFit/>
          </a:bodyPr>
          <a:lstStyle/>
          <a:p>
            <a:pPr algn="l"/>
            <a:fld id="{49B9A1CC-CF23-404A-A754-6B4803B2A082}" type="slidenum">
              <a:rPr lang="id-ID" sz="1400" smtClean="0">
                <a:solidFill>
                  <a:schemeClr val="tx1"/>
                </a:solidFill>
              </a:rPr>
              <a:pPr algn="l"/>
              <a:t>‹N°›</a:t>
            </a:fld>
            <a:endParaRPr lang="id-ID" sz="1400">
              <a:solidFill>
                <a:schemeClr val="tx1"/>
              </a:solidFill>
            </a:endParaRPr>
          </a:p>
        </p:txBody>
      </p:sp>
      <p:sp>
        <p:nvSpPr>
          <p:cNvPr id="13" name="TextBox 12"/>
          <p:cNvSpPr txBox="1"/>
          <p:nvPr userDrawn="1"/>
        </p:nvSpPr>
        <p:spPr>
          <a:xfrm>
            <a:off x="470455" y="6392883"/>
            <a:ext cx="753731" cy="307777"/>
          </a:xfrm>
          <a:prstGeom prst="rect">
            <a:avLst/>
          </a:prstGeom>
          <a:noFill/>
        </p:spPr>
        <p:txBody>
          <a:bodyPr wrap="none" rtlCol="0">
            <a:spAutoFit/>
          </a:bodyPr>
          <a:lstStyle/>
          <a:p>
            <a:pPr algn="ctr"/>
            <a:r>
              <a:rPr lang="id-ID" sz="1400" b="1">
                <a:solidFill>
                  <a:schemeClr val="tx1"/>
                </a:solidFill>
                <a:latin typeface="+mn-lt"/>
              </a:rPr>
              <a:t>SLIDE  </a:t>
            </a:r>
            <a:endParaRPr lang="id-ID" sz="1400" b="1" dirty="0">
              <a:solidFill>
                <a:schemeClr val="tx1"/>
              </a:solidFill>
              <a:latin typeface="+mn-lt"/>
            </a:endParaRPr>
          </a:p>
        </p:txBody>
      </p:sp>
      <p:cxnSp>
        <p:nvCxnSpPr>
          <p:cNvPr id="14" name="Straight Connector 13"/>
          <p:cNvCxnSpPr/>
          <p:nvPr userDrawn="1"/>
        </p:nvCxnSpPr>
        <p:spPr>
          <a:xfrm>
            <a:off x="1094726" y="6546086"/>
            <a:ext cx="116208" cy="686"/>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14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B34C31-475E-4A2F-A9AA-BA95AC06B52C}" type="datetimeFigureOut">
              <a:rPr lang="id-ID" smtClean="0"/>
              <a:t>03/08/2022</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43B4A-7628-478F-BD81-93B0BA7BE246}" type="slidenum">
              <a:rPr lang="id-ID" smtClean="0"/>
              <a:t>‹N°›</a:t>
            </a:fld>
            <a:endParaRPr lang="id-ID"/>
          </a:p>
        </p:txBody>
      </p:sp>
    </p:spTree>
    <p:extLst>
      <p:ext uri="{BB962C8B-B14F-4D97-AF65-F5344CB8AC3E}">
        <p14:creationId xmlns:p14="http://schemas.microsoft.com/office/powerpoint/2010/main" val="1507577817"/>
      </p:ext>
    </p:extLst>
  </p:cSld>
  <p:clrMap bg1="lt1" tx1="dk1" bg2="lt2" tx2="dk2" accent1="accent1" accent2="accent2" accent3="accent3" accent4="accent4" accent5="accent5" accent6="accent6" hlink="hlink" folHlink="folHlink"/>
  <p:sldLayoutIdLst>
    <p:sldLayoutId id="2147483684" r:id="rId1"/>
    <p:sldLayoutId id="2147483722" r:id="rId2"/>
    <p:sldLayoutId id="2147483726" r:id="rId3"/>
    <p:sldLayoutId id="2147483724" r:id="rId4"/>
    <p:sldLayoutId id="2147483740" r:id="rId5"/>
    <p:sldLayoutId id="2147483690" r:id="rId6"/>
    <p:sldLayoutId id="2147483691" r:id="rId7"/>
    <p:sldLayoutId id="2147483725" r:id="rId8"/>
    <p:sldLayoutId id="2147483710" r:id="rId9"/>
    <p:sldLayoutId id="2147483709" r:id="rId10"/>
    <p:sldLayoutId id="2147483729" r:id="rId11"/>
    <p:sldLayoutId id="2147483745" r:id="rId12"/>
    <p:sldLayoutId id="2147483730" r:id="rId13"/>
    <p:sldLayoutId id="2147483739" r:id="rId14"/>
    <p:sldLayoutId id="2147483728" r:id="rId15"/>
    <p:sldLayoutId id="2147483733" r:id="rId16"/>
    <p:sldLayoutId id="2147483720" r:id="rId17"/>
    <p:sldLayoutId id="2147483731" r:id="rId18"/>
    <p:sldLayoutId id="2147483721" r:id="rId19"/>
    <p:sldLayoutId id="2147483719" r:id="rId20"/>
    <p:sldLayoutId id="2147483743" r:id="rId21"/>
    <p:sldLayoutId id="2147483692" r:id="rId22"/>
    <p:sldLayoutId id="2147483704" r:id="rId23"/>
    <p:sldLayoutId id="2147483696" r:id="rId24"/>
    <p:sldLayoutId id="2147483742" r:id="rId25"/>
    <p:sldLayoutId id="2147483736" r:id="rId26"/>
    <p:sldLayoutId id="2147483727" r:id="rId27"/>
    <p:sldLayoutId id="2147483707" r:id="rId28"/>
    <p:sldLayoutId id="2147483693" r:id="rId29"/>
    <p:sldLayoutId id="2147483711" r:id="rId30"/>
    <p:sldLayoutId id="2147483723" r:id="rId31"/>
    <p:sldLayoutId id="2147483712" r:id="rId32"/>
    <p:sldLayoutId id="2147483732" r:id="rId33"/>
    <p:sldLayoutId id="2147483734" r:id="rId34"/>
    <p:sldLayoutId id="2147483708" r:id="rId35"/>
    <p:sldLayoutId id="2147483706" r:id="rId36"/>
    <p:sldLayoutId id="2147483694" r:id="rId37"/>
    <p:sldLayoutId id="2147483718" r:id="rId38"/>
    <p:sldLayoutId id="2147483713" r:id="rId39"/>
    <p:sldLayoutId id="2147483695" r:id="rId40"/>
    <p:sldLayoutId id="2147483697" r:id="rId41"/>
    <p:sldLayoutId id="2147483744" r:id="rId42"/>
    <p:sldLayoutId id="2147483702" r:id="rId43"/>
    <p:sldLayoutId id="2147483705" r:id="rId44"/>
    <p:sldLayoutId id="2147483703" r:id="rId45"/>
    <p:sldLayoutId id="2147483735" r:id="rId46"/>
    <p:sldLayoutId id="2147483698" r:id="rId47"/>
    <p:sldLayoutId id="2147483699" r:id="rId48"/>
    <p:sldLayoutId id="2147483737" r:id="rId49"/>
    <p:sldLayoutId id="2147483700" r:id="rId50"/>
    <p:sldLayoutId id="2147483715" r:id="rId51"/>
    <p:sldLayoutId id="2147483741" r:id="rId52"/>
    <p:sldLayoutId id="2147483716" r:id="rId53"/>
    <p:sldLayoutId id="2147483717" r:id="rId54"/>
    <p:sldLayoutId id="2147483701" r:id="rId5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22" name="Rectangle 21"/>
          <p:cNvSpPr/>
          <p:nvPr/>
        </p:nvSpPr>
        <p:spPr>
          <a:xfrm>
            <a:off x="0" y="0"/>
            <a:ext cx="12192000" cy="6857999"/>
          </a:xfrm>
          <a:prstGeom prst="rect">
            <a:avLst/>
          </a:prstGeom>
          <a:gradFill flip="none" rotWithShape="1">
            <a:gsLst>
              <a:gs pos="14000">
                <a:srgbClr val="F52552">
                  <a:alpha val="58000"/>
                </a:srgbClr>
              </a:gs>
              <a:gs pos="83000">
                <a:srgbClr val="3B1F4D">
                  <a:alpha val="89000"/>
                </a:srgb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588655" y="3126743"/>
            <a:ext cx="8746245" cy="1325184"/>
            <a:chOff x="3005038" y="3076350"/>
            <a:chExt cx="8570163" cy="1282915"/>
          </a:xfrm>
        </p:grpSpPr>
        <p:sp>
          <p:nvSpPr>
            <p:cNvPr id="16" name="Rectangle 15"/>
            <p:cNvSpPr/>
            <p:nvPr/>
          </p:nvSpPr>
          <p:spPr>
            <a:xfrm>
              <a:off x="3763706" y="3076350"/>
              <a:ext cx="7811495" cy="1282915"/>
            </a:xfrm>
            <a:prstGeom prst="rect">
              <a:avLst/>
            </a:prstGeom>
          </p:spPr>
          <p:txBody>
            <a:bodyPr wrap="square">
              <a:spAutoFit/>
            </a:bodyPr>
            <a:lstStyle/>
            <a:p>
              <a:pPr algn="ctr">
                <a:lnSpc>
                  <a:spcPct val="80000"/>
                </a:lnSpc>
              </a:pPr>
              <a:r>
                <a:rPr lang="fr-FR" sz="9600" dirty="0">
                  <a:solidFill>
                    <a:schemeClr val="tx2"/>
                  </a:solidFill>
                  <a:latin typeface="+mj-lt"/>
                </a:rPr>
                <a:t>Checkpoint1</a:t>
              </a:r>
              <a:r>
                <a:rPr lang="fr-FR" sz="9600" dirty="0">
                  <a:solidFill>
                    <a:schemeClr val="bg1"/>
                  </a:solidFill>
                  <a:latin typeface="+mj-lt"/>
                </a:rPr>
                <a:t>           </a:t>
              </a:r>
              <a:endParaRPr lang="id-ID" sz="9600" dirty="0">
                <a:solidFill>
                  <a:schemeClr val="bg1"/>
                </a:solidFill>
                <a:latin typeface="+mj-lt"/>
              </a:endParaRPr>
            </a:p>
          </p:txBody>
        </p:sp>
        <p:grpSp>
          <p:nvGrpSpPr>
            <p:cNvPr id="17" name="Group 16"/>
            <p:cNvGrpSpPr/>
            <p:nvPr/>
          </p:nvGrpSpPr>
          <p:grpSpPr>
            <a:xfrm>
              <a:off x="3005038" y="3157838"/>
              <a:ext cx="851032" cy="813612"/>
              <a:chOff x="5494418" y="5479932"/>
              <a:chExt cx="386534" cy="386534"/>
            </a:xfrm>
            <a:solidFill>
              <a:schemeClr val="bg1"/>
            </a:solidFill>
          </p:grpSpPr>
          <p:sp>
            <p:nvSpPr>
              <p:cNvPr id="18" name="Freeform 185"/>
              <p:cNvSpPr>
                <a:spLocks noEditPoints="1"/>
              </p:cNvSpPr>
              <p:nvPr/>
            </p:nvSpPr>
            <p:spPr bwMode="auto">
              <a:xfrm>
                <a:off x="5494418" y="5479932"/>
                <a:ext cx="169027" cy="169027"/>
              </a:xfrm>
              <a:custGeom>
                <a:avLst/>
                <a:gdLst>
                  <a:gd name="T0" fmla="*/ 8 w 112"/>
                  <a:gd name="T1" fmla="*/ 112 h 112"/>
                  <a:gd name="T2" fmla="*/ 104 w 112"/>
                  <a:gd name="T3" fmla="*/ 112 h 112"/>
                  <a:gd name="T4" fmla="*/ 112 w 112"/>
                  <a:gd name="T5" fmla="*/ 104 h 112"/>
                  <a:gd name="T6" fmla="*/ 112 w 112"/>
                  <a:gd name="T7" fmla="*/ 8 h 112"/>
                  <a:gd name="T8" fmla="*/ 104 w 112"/>
                  <a:gd name="T9" fmla="*/ 0 h 112"/>
                  <a:gd name="T10" fmla="*/ 8 w 112"/>
                  <a:gd name="T11" fmla="*/ 0 h 112"/>
                  <a:gd name="T12" fmla="*/ 0 w 112"/>
                  <a:gd name="T13" fmla="*/ 8 h 112"/>
                  <a:gd name="T14" fmla="*/ 0 w 112"/>
                  <a:gd name="T15" fmla="*/ 104 h 112"/>
                  <a:gd name="T16" fmla="*/ 8 w 112"/>
                  <a:gd name="T17" fmla="*/ 112 h 112"/>
                  <a:gd name="T18" fmla="*/ 16 w 112"/>
                  <a:gd name="T19" fmla="*/ 16 h 112"/>
                  <a:gd name="T20" fmla="*/ 96 w 112"/>
                  <a:gd name="T21" fmla="*/ 16 h 112"/>
                  <a:gd name="T22" fmla="*/ 96 w 112"/>
                  <a:gd name="T23" fmla="*/ 96 h 112"/>
                  <a:gd name="T24" fmla="*/ 16 w 112"/>
                  <a:gd name="T25" fmla="*/ 96 h 112"/>
                  <a:gd name="T26" fmla="*/ 16 w 112"/>
                  <a:gd name="T27"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19" name="Freeform 186"/>
              <p:cNvSpPr>
                <a:spLocks noEditPoints="1"/>
              </p:cNvSpPr>
              <p:nvPr/>
            </p:nvSpPr>
            <p:spPr bwMode="auto">
              <a:xfrm>
                <a:off x="5711925" y="5479932"/>
                <a:ext cx="169027" cy="169027"/>
              </a:xfrm>
              <a:custGeom>
                <a:avLst/>
                <a:gdLst>
                  <a:gd name="T0" fmla="*/ 112 w 112"/>
                  <a:gd name="T1" fmla="*/ 8 h 112"/>
                  <a:gd name="T2" fmla="*/ 104 w 112"/>
                  <a:gd name="T3" fmla="*/ 0 h 112"/>
                  <a:gd name="T4" fmla="*/ 8 w 112"/>
                  <a:gd name="T5" fmla="*/ 0 h 112"/>
                  <a:gd name="T6" fmla="*/ 0 w 112"/>
                  <a:gd name="T7" fmla="*/ 8 h 112"/>
                  <a:gd name="T8" fmla="*/ 0 w 112"/>
                  <a:gd name="T9" fmla="*/ 104 h 112"/>
                  <a:gd name="T10" fmla="*/ 8 w 112"/>
                  <a:gd name="T11" fmla="*/ 112 h 112"/>
                  <a:gd name="T12" fmla="*/ 104 w 112"/>
                  <a:gd name="T13" fmla="*/ 112 h 112"/>
                  <a:gd name="T14" fmla="*/ 112 w 112"/>
                  <a:gd name="T15" fmla="*/ 104 h 112"/>
                  <a:gd name="T16" fmla="*/ 112 w 112"/>
                  <a:gd name="T17" fmla="*/ 8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0" name="Freeform 187"/>
              <p:cNvSpPr>
                <a:spLocks noEditPoints="1"/>
              </p:cNvSpPr>
              <p:nvPr/>
            </p:nvSpPr>
            <p:spPr bwMode="auto">
              <a:xfrm>
                <a:off x="5494418" y="5690888"/>
                <a:ext cx="175578" cy="175578"/>
              </a:xfrm>
              <a:custGeom>
                <a:avLst/>
                <a:gdLst>
                  <a:gd name="T0" fmla="*/ 8 w 116"/>
                  <a:gd name="T1" fmla="*/ 116 h 116"/>
                  <a:gd name="T2" fmla="*/ 108 w 116"/>
                  <a:gd name="T3" fmla="*/ 116 h 116"/>
                  <a:gd name="T4" fmla="*/ 116 w 116"/>
                  <a:gd name="T5" fmla="*/ 108 h 116"/>
                  <a:gd name="T6" fmla="*/ 116 w 116"/>
                  <a:gd name="T7" fmla="*/ 8 h 116"/>
                  <a:gd name="T8" fmla="*/ 108 w 116"/>
                  <a:gd name="T9" fmla="*/ 0 h 116"/>
                  <a:gd name="T10" fmla="*/ 8 w 116"/>
                  <a:gd name="T11" fmla="*/ 0 h 116"/>
                  <a:gd name="T12" fmla="*/ 0 w 116"/>
                  <a:gd name="T13" fmla="*/ 8 h 116"/>
                  <a:gd name="T14" fmla="*/ 0 w 116"/>
                  <a:gd name="T15" fmla="*/ 108 h 116"/>
                  <a:gd name="T16" fmla="*/ 8 w 116"/>
                  <a:gd name="T17" fmla="*/ 116 h 116"/>
                  <a:gd name="T18" fmla="*/ 16 w 116"/>
                  <a:gd name="T19" fmla="*/ 16 h 116"/>
                  <a:gd name="T20" fmla="*/ 100 w 116"/>
                  <a:gd name="T21" fmla="*/ 16 h 116"/>
                  <a:gd name="T22" fmla="*/ 100 w 116"/>
                  <a:gd name="T23" fmla="*/ 100 h 116"/>
                  <a:gd name="T24" fmla="*/ 16 w 116"/>
                  <a:gd name="T25" fmla="*/ 100 h 116"/>
                  <a:gd name="T26" fmla="*/ 16 w 116"/>
                  <a:gd name="T2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1" name="Freeform 188"/>
              <p:cNvSpPr>
                <a:spLocks noEditPoints="1"/>
              </p:cNvSpPr>
              <p:nvPr/>
            </p:nvSpPr>
            <p:spPr bwMode="auto">
              <a:xfrm>
                <a:off x="5711925" y="5697439"/>
                <a:ext cx="169027" cy="169027"/>
              </a:xfrm>
              <a:custGeom>
                <a:avLst/>
                <a:gdLst>
                  <a:gd name="T0" fmla="*/ 104 w 112"/>
                  <a:gd name="T1" fmla="*/ 0 h 112"/>
                  <a:gd name="T2" fmla="*/ 8 w 112"/>
                  <a:gd name="T3" fmla="*/ 0 h 112"/>
                  <a:gd name="T4" fmla="*/ 0 w 112"/>
                  <a:gd name="T5" fmla="*/ 8 h 112"/>
                  <a:gd name="T6" fmla="*/ 0 w 112"/>
                  <a:gd name="T7" fmla="*/ 104 h 112"/>
                  <a:gd name="T8" fmla="*/ 8 w 112"/>
                  <a:gd name="T9" fmla="*/ 112 h 112"/>
                  <a:gd name="T10" fmla="*/ 104 w 112"/>
                  <a:gd name="T11" fmla="*/ 112 h 112"/>
                  <a:gd name="T12" fmla="*/ 112 w 112"/>
                  <a:gd name="T13" fmla="*/ 104 h 112"/>
                  <a:gd name="T14" fmla="*/ 112 w 112"/>
                  <a:gd name="T15" fmla="*/ 8 h 112"/>
                  <a:gd name="T16" fmla="*/ 104 w 112"/>
                  <a:gd name="T17" fmla="*/ 0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spTree>
    <p:extLst>
      <p:ext uri="{BB962C8B-B14F-4D97-AF65-F5344CB8AC3E}">
        <p14:creationId xmlns:p14="http://schemas.microsoft.com/office/powerpoint/2010/main" val="146287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Rectangle 5"/>
          <p:cNvSpPr/>
          <p:nvPr/>
        </p:nvSpPr>
        <p:spPr>
          <a:xfrm>
            <a:off x="1912009" y="390810"/>
            <a:ext cx="8367982" cy="6247864"/>
          </a:xfrm>
          <a:prstGeom prst="rect">
            <a:avLst/>
          </a:prstGeom>
        </p:spPr>
        <p:txBody>
          <a:bodyPr wrap="square">
            <a:spAutoFit/>
          </a:bodyPr>
          <a:lstStyle/>
          <a:p>
            <a:r>
              <a:rPr lang="fr-FR" sz="4000" b="1" dirty="0">
                <a:solidFill>
                  <a:srgbClr val="FF0000"/>
                </a:solidFill>
              </a:rPr>
              <a:t>Objectif</a:t>
            </a:r>
          </a:p>
          <a:p>
            <a:endParaRPr lang="fr-FR" sz="4000" b="1" dirty="0">
              <a:solidFill>
                <a:schemeClr val="bg1"/>
              </a:solidFill>
            </a:endParaRPr>
          </a:p>
          <a:p>
            <a:pPr marL="571500" indent="-571500">
              <a:buFontTx/>
              <a:buChar char="-"/>
            </a:pPr>
            <a:r>
              <a:rPr lang="fr-FR" sz="4000" b="1" dirty="0">
                <a:solidFill>
                  <a:schemeClr val="bg1"/>
                </a:solidFill>
              </a:rPr>
              <a:t>Comment fonctionne le web ?</a:t>
            </a:r>
          </a:p>
          <a:p>
            <a:pPr marL="571500" indent="-571500">
              <a:buFontTx/>
              <a:buChar char="-"/>
            </a:pPr>
            <a:endParaRPr lang="fr-FR" sz="4000" b="1" dirty="0">
              <a:solidFill>
                <a:schemeClr val="bg1"/>
              </a:solidFill>
            </a:endParaRPr>
          </a:p>
          <a:p>
            <a:pPr marL="571500" indent="-571500">
              <a:buFontTx/>
              <a:buChar char="-"/>
            </a:pPr>
            <a:r>
              <a:rPr lang="fr-FR" sz="4000" b="1" dirty="0">
                <a:solidFill>
                  <a:schemeClr val="bg1"/>
                </a:solidFill>
              </a:rPr>
              <a:t>Quels sont vos besoin pour </a:t>
            </a:r>
            <a:r>
              <a:rPr lang="fr-FR" sz="4000" b="0" i="0" dirty="0">
                <a:solidFill>
                  <a:schemeClr val="bg1"/>
                </a:solidFill>
                <a:effectLst/>
                <a:latin typeface="Arial" panose="020B0604020202020204" pitchFamily="34" charset="0"/>
              </a:rPr>
              <a:t>être un développeur web ?</a:t>
            </a:r>
          </a:p>
          <a:p>
            <a:pPr marL="571500" indent="-571500">
              <a:buFontTx/>
              <a:buChar char="-"/>
            </a:pPr>
            <a:endParaRPr lang="fr-FR" sz="4000" b="0" i="0" dirty="0">
              <a:solidFill>
                <a:schemeClr val="bg1"/>
              </a:solidFill>
              <a:effectLst/>
              <a:latin typeface="Arial" panose="020B0604020202020204" pitchFamily="34" charset="0"/>
            </a:endParaRPr>
          </a:p>
          <a:p>
            <a:pPr marL="571500" indent="-571500">
              <a:buFontTx/>
              <a:buChar char="-"/>
            </a:pPr>
            <a:r>
              <a:rPr lang="fr-FR" sz="4000" dirty="0">
                <a:solidFill>
                  <a:schemeClr val="bg1"/>
                </a:solidFill>
                <a:latin typeface="Arial" panose="020B0604020202020204" pitchFamily="34" charset="0"/>
              </a:rPr>
              <a:t>Pourquoi avez-vous choisi d’apprendre le développent web ?</a:t>
            </a:r>
            <a:endParaRPr lang="fr-FR" sz="4000" b="1" dirty="0">
              <a:solidFill>
                <a:schemeClr val="bg1"/>
              </a:solidFill>
            </a:endParaRPr>
          </a:p>
        </p:txBody>
      </p:sp>
    </p:spTree>
    <p:extLst>
      <p:ext uri="{BB962C8B-B14F-4D97-AF65-F5344CB8AC3E}">
        <p14:creationId xmlns:p14="http://schemas.microsoft.com/office/powerpoint/2010/main" val="23876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121" r="21121"/>
          <a:stretch>
            <a:fillRect/>
          </a:stretch>
        </p:blipFill>
        <p:spPr/>
      </p:pic>
      <p:sp>
        <p:nvSpPr>
          <p:cNvPr id="38" name="Freeform 102"/>
          <p:cNvSpPr>
            <a:spLocks noChangeAspect="1" noEditPoints="1"/>
          </p:cNvSpPr>
          <p:nvPr/>
        </p:nvSpPr>
        <p:spPr bwMode="auto">
          <a:xfrm>
            <a:off x="3261269" y="249017"/>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grpSp>
        <p:nvGrpSpPr>
          <p:cNvPr id="39" name="Group 38"/>
          <p:cNvGrpSpPr/>
          <p:nvPr/>
        </p:nvGrpSpPr>
        <p:grpSpPr>
          <a:xfrm>
            <a:off x="-3463" y="1007345"/>
            <a:ext cx="2817206" cy="2802480"/>
            <a:chOff x="1494623" y="3028763"/>
            <a:chExt cx="2536974" cy="3714421"/>
          </a:xfrm>
        </p:grpSpPr>
        <p:sp>
          <p:nvSpPr>
            <p:cNvPr id="40" name="TextBox 39"/>
            <p:cNvSpPr txBox="1"/>
            <p:nvPr/>
          </p:nvSpPr>
          <p:spPr>
            <a:xfrm>
              <a:off x="1497742" y="3457571"/>
              <a:ext cx="2533855" cy="3285613"/>
            </a:xfrm>
            <a:prstGeom prst="rect">
              <a:avLst/>
            </a:prstGeom>
            <a:noFill/>
          </p:spPr>
          <p:txBody>
            <a:bodyPr wrap="square" rtlCol="0">
              <a:spAutoFit/>
            </a:bodyPr>
            <a:lstStyle/>
            <a:p>
              <a:r>
                <a:rPr lang="en-US" sz="1200" dirty="0">
                  <a:ea typeface="Lato Light" charset="0"/>
                  <a:cs typeface="Lato Light" charset="0"/>
                </a:rPr>
                <a:t>- les clients corresponds aux </a:t>
              </a:r>
              <a:r>
                <a:rPr lang="en-US" sz="1200" dirty="0" err="1">
                  <a:ea typeface="Lato Light" charset="0"/>
                  <a:cs typeface="Lato Light" charset="0"/>
                </a:rPr>
                <a:t>appareils</a:t>
              </a:r>
              <a:r>
                <a:rPr lang="en-US" sz="1200" dirty="0">
                  <a:ea typeface="Lato Light" charset="0"/>
                  <a:cs typeface="Lato Light" charset="0"/>
                </a:rPr>
                <a:t> </a:t>
              </a:r>
              <a:r>
                <a:rPr lang="en-US" sz="1200" dirty="0" err="1">
                  <a:ea typeface="Lato Light" charset="0"/>
                  <a:cs typeface="Lato Light" charset="0"/>
                </a:rPr>
                <a:t>connectés</a:t>
              </a:r>
              <a:r>
                <a:rPr lang="en-US" sz="1200" dirty="0">
                  <a:ea typeface="Lato Light" charset="0"/>
                  <a:cs typeface="Lato Light" charset="0"/>
                </a:rPr>
                <a:t> sur internet et aux </a:t>
              </a:r>
              <a:r>
                <a:rPr lang="en-US" sz="1200" dirty="0" err="1">
                  <a:ea typeface="Lato Light" charset="0"/>
                  <a:cs typeface="Lato Light" charset="0"/>
                </a:rPr>
                <a:t>logiciels</a:t>
              </a:r>
              <a:r>
                <a:rPr lang="en-US" sz="1200" dirty="0">
                  <a:ea typeface="Lato Light" charset="0"/>
                  <a:cs typeface="Lato Light" charset="0"/>
                </a:rPr>
                <a:t> </a:t>
              </a:r>
              <a:r>
                <a:rPr lang="en-US" sz="1200" dirty="0" err="1">
                  <a:ea typeface="Lato Light" charset="0"/>
                  <a:cs typeface="Lato Light" charset="0"/>
                </a:rPr>
                <a:t>d’accés</a:t>
              </a:r>
              <a:r>
                <a:rPr lang="en-US" sz="1200" dirty="0">
                  <a:ea typeface="Lato Light" charset="0"/>
                  <a:cs typeface="Lato Light" charset="0"/>
                </a:rPr>
                <a:t> aux web.</a:t>
              </a:r>
            </a:p>
            <a:p>
              <a:r>
                <a:rPr lang="en-US" sz="1200" dirty="0">
                  <a:ea typeface="Lato Light" charset="0"/>
                  <a:cs typeface="Lato Light" charset="0"/>
                </a:rPr>
                <a:t>- Les </a:t>
              </a:r>
              <a:r>
                <a:rPr lang="en-US" sz="1200" dirty="0" err="1">
                  <a:ea typeface="Lato Light" charset="0"/>
                  <a:cs typeface="Lato Light" charset="0"/>
                </a:rPr>
                <a:t>serveurs</a:t>
              </a:r>
              <a:r>
                <a:rPr lang="en-US" sz="1200" dirty="0">
                  <a:ea typeface="Lato Light" charset="0"/>
                  <a:cs typeface="Lato Light" charset="0"/>
                </a:rPr>
                <a:t> </a:t>
              </a:r>
              <a:r>
                <a:rPr lang="en-US" sz="1200" dirty="0" err="1">
                  <a:ea typeface="Lato Light" charset="0"/>
                  <a:cs typeface="Lato Light" charset="0"/>
                </a:rPr>
                <a:t>sont</a:t>
              </a:r>
              <a:r>
                <a:rPr lang="en-US" sz="1200" dirty="0">
                  <a:ea typeface="Lato Light" charset="0"/>
                  <a:cs typeface="Lato Light" charset="0"/>
                </a:rPr>
                <a:t> des </a:t>
              </a:r>
              <a:r>
                <a:rPr lang="en-US" sz="1200" dirty="0" err="1">
                  <a:ea typeface="Lato Light" charset="0"/>
                  <a:cs typeface="Lato Light" charset="0"/>
                </a:rPr>
                <a:t>ordinateurs</a:t>
              </a:r>
              <a:r>
                <a:rPr lang="en-US" sz="1200" dirty="0">
                  <a:ea typeface="Lato Light" charset="0"/>
                  <a:cs typeface="Lato Light" charset="0"/>
                </a:rPr>
                <a:t> qui </a:t>
              </a:r>
              <a:r>
                <a:rPr lang="en-US" sz="1200" dirty="0" err="1">
                  <a:ea typeface="Lato Light" charset="0"/>
                  <a:cs typeface="Lato Light" charset="0"/>
                </a:rPr>
                <a:t>stockent</a:t>
              </a:r>
              <a:r>
                <a:rPr lang="en-US" sz="1200" dirty="0">
                  <a:ea typeface="Lato Light" charset="0"/>
                  <a:cs typeface="Lato Light" charset="0"/>
                </a:rPr>
                <a:t> des pages web, des </a:t>
              </a:r>
              <a:r>
                <a:rPr lang="en-US" sz="1200" dirty="0" err="1">
                  <a:ea typeface="Lato Light" charset="0"/>
                  <a:cs typeface="Lato Light" charset="0"/>
                </a:rPr>
                <a:t>apllications</a:t>
              </a:r>
              <a:r>
                <a:rPr lang="en-US" sz="1200" dirty="0">
                  <a:ea typeface="Lato Light" charset="0"/>
                  <a:cs typeface="Lato Light" charset="0"/>
                </a:rPr>
                <a:t> web </a:t>
              </a:r>
              <a:r>
                <a:rPr lang="en-US" sz="1200" dirty="0" err="1">
                  <a:ea typeface="Lato Light" charset="0"/>
                  <a:cs typeface="Lato Light" charset="0"/>
                </a:rPr>
                <a:t>ou</a:t>
              </a:r>
              <a:r>
                <a:rPr lang="en-US" sz="1200" dirty="0">
                  <a:ea typeface="Lato Light" charset="0"/>
                  <a:cs typeface="Lato Light" charset="0"/>
                </a:rPr>
                <a:t> des sites.</a:t>
              </a:r>
            </a:p>
          </p:txBody>
        </p:sp>
        <p:sp>
          <p:nvSpPr>
            <p:cNvPr id="41" name="Rectangle 40"/>
            <p:cNvSpPr/>
            <p:nvPr/>
          </p:nvSpPr>
          <p:spPr>
            <a:xfrm>
              <a:off x="1494623" y="3028763"/>
              <a:ext cx="2533855" cy="307778"/>
            </a:xfrm>
            <a:prstGeom prst="rect">
              <a:avLst/>
            </a:prstGeom>
          </p:spPr>
          <p:txBody>
            <a:bodyPr wrap="square">
              <a:spAutoFit/>
            </a:bodyPr>
            <a:lstStyle/>
            <a:p>
              <a:r>
                <a:rPr lang="en-US" sz="1400" b="1" spc="600" dirty="0">
                  <a:ea typeface="Montserrat" charset="0"/>
                  <a:cs typeface="Montserrat" charset="0"/>
                </a:rPr>
                <a:t>Clients/Serveurs</a:t>
              </a:r>
            </a:p>
          </p:txBody>
        </p:sp>
      </p:grpSp>
      <p:grpSp>
        <p:nvGrpSpPr>
          <p:cNvPr id="42" name="Group 41"/>
          <p:cNvGrpSpPr/>
          <p:nvPr/>
        </p:nvGrpSpPr>
        <p:grpSpPr>
          <a:xfrm>
            <a:off x="2613374" y="991011"/>
            <a:ext cx="2508427" cy="3043777"/>
            <a:chOff x="1497743" y="3716707"/>
            <a:chExt cx="2115184" cy="2616101"/>
          </a:xfrm>
        </p:grpSpPr>
        <p:sp>
          <p:nvSpPr>
            <p:cNvPr id="43" name="TextBox 42"/>
            <p:cNvSpPr txBox="1"/>
            <p:nvPr/>
          </p:nvSpPr>
          <p:spPr>
            <a:xfrm>
              <a:off x="1497743" y="4024484"/>
              <a:ext cx="2115184" cy="2308324"/>
            </a:xfrm>
            <a:prstGeom prst="rect">
              <a:avLst/>
            </a:prstGeom>
            <a:noFill/>
          </p:spPr>
          <p:txBody>
            <a:bodyPr wrap="square" rtlCol="0">
              <a:spAutoFit/>
            </a:bodyPr>
            <a:lstStyle/>
            <a:p>
              <a:r>
                <a:rPr lang="en-US" sz="1200" dirty="0">
                  <a:ea typeface="Lato Light" charset="0"/>
                  <a:cs typeface="Lato Light" charset="0"/>
                </a:rPr>
                <a:t>-</a:t>
              </a:r>
              <a:r>
                <a:rPr lang="en-US" sz="1200" dirty="0" err="1">
                  <a:ea typeface="Lato Light" charset="0"/>
                  <a:cs typeface="Lato Light" charset="0"/>
                </a:rPr>
                <a:t>Connexion</a:t>
              </a:r>
              <a:r>
                <a:rPr lang="en-US" sz="1200" dirty="0">
                  <a:ea typeface="Lato Light" charset="0"/>
                  <a:cs typeface="Lato Light" charset="0"/>
                </a:rPr>
                <a:t> internet (</a:t>
              </a:r>
              <a:r>
                <a:rPr lang="en-US" sz="1200" dirty="0" err="1">
                  <a:ea typeface="Lato Light" charset="0"/>
                  <a:cs typeface="Lato Light" charset="0"/>
                </a:rPr>
                <a:t>échange</a:t>
              </a:r>
              <a:r>
                <a:rPr lang="en-US" sz="1200" dirty="0">
                  <a:ea typeface="Lato Light" charset="0"/>
                  <a:cs typeface="Lato Light" charset="0"/>
                </a:rPr>
                <a:t> de </a:t>
              </a:r>
              <a:r>
                <a:rPr lang="en-US" sz="1200" dirty="0" err="1">
                  <a:ea typeface="Lato Light" charset="0"/>
                  <a:cs typeface="Lato Light" charset="0"/>
                </a:rPr>
                <a:t>donnés</a:t>
              </a:r>
              <a:r>
                <a:rPr lang="en-US" sz="1200" dirty="0">
                  <a:ea typeface="Lato Light" charset="0"/>
                  <a:cs typeface="Lato Light" charset="0"/>
                </a:rPr>
                <a:t>).</a:t>
              </a:r>
            </a:p>
            <a:p>
              <a:r>
                <a:rPr lang="en-US" sz="1200" dirty="0">
                  <a:ea typeface="Lato Light" charset="0"/>
                  <a:cs typeface="Lato Light" charset="0"/>
                </a:rPr>
                <a:t>-TCP/IP : </a:t>
              </a:r>
              <a:r>
                <a:rPr lang="en-US" sz="1200" dirty="0" err="1">
                  <a:ea typeface="Lato Light" charset="0"/>
                  <a:cs typeface="Lato Light" charset="0"/>
                </a:rPr>
                <a:t>protocole</a:t>
              </a:r>
              <a:r>
                <a:rPr lang="en-US" sz="1200" dirty="0">
                  <a:ea typeface="Lato Light" charset="0"/>
                  <a:cs typeface="Lato Light" charset="0"/>
                </a:rPr>
                <a:t> de transmission et </a:t>
              </a:r>
              <a:r>
                <a:rPr lang="en-US" sz="1200" dirty="0" err="1">
                  <a:ea typeface="Lato Light" charset="0"/>
                  <a:cs typeface="Lato Light" charset="0"/>
                </a:rPr>
                <a:t>protocole</a:t>
              </a:r>
              <a:r>
                <a:rPr lang="en-US" sz="1200" dirty="0">
                  <a:ea typeface="Lato Light" charset="0"/>
                  <a:cs typeface="Lato Light" charset="0"/>
                </a:rPr>
                <a:t> </a:t>
              </a:r>
              <a:r>
                <a:rPr lang="en-US" sz="1200" dirty="0" err="1">
                  <a:ea typeface="Lato Light" charset="0"/>
                  <a:cs typeface="Lato Light" charset="0"/>
                </a:rPr>
                <a:t>d’internet</a:t>
              </a:r>
              <a:r>
                <a:rPr lang="en-US" sz="1200" dirty="0">
                  <a:ea typeface="Lato Light" charset="0"/>
                  <a:cs typeface="Lato Light" charset="0"/>
                </a:rPr>
                <a:t>.</a:t>
              </a:r>
            </a:p>
            <a:p>
              <a:r>
                <a:rPr lang="en-US" sz="1200" dirty="0">
                  <a:ea typeface="Lato Light" charset="0"/>
                  <a:cs typeface="Lato Light" charset="0"/>
                </a:rPr>
                <a:t>-DNS : </a:t>
              </a:r>
              <a:r>
                <a:rPr lang="en-US" sz="1200" dirty="0" err="1">
                  <a:ea typeface="Lato Light" charset="0"/>
                  <a:cs typeface="Lato Light" charset="0"/>
                </a:rPr>
                <a:t>serveurs</a:t>
              </a:r>
              <a:r>
                <a:rPr lang="en-US" sz="1200" dirty="0">
                  <a:ea typeface="Lato Light" charset="0"/>
                  <a:cs typeface="Lato Light" charset="0"/>
                </a:rPr>
                <a:t> de </a:t>
              </a:r>
              <a:r>
                <a:rPr lang="en-US" sz="1200" dirty="0" err="1">
                  <a:ea typeface="Lato Light" charset="0"/>
                  <a:cs typeface="Lato Light" charset="0"/>
                </a:rPr>
                <a:t>noms</a:t>
              </a:r>
              <a:r>
                <a:rPr lang="en-US" sz="1200" dirty="0">
                  <a:ea typeface="Lato Light" charset="0"/>
                  <a:cs typeface="Lato Light" charset="0"/>
                </a:rPr>
                <a:t> de </a:t>
              </a:r>
              <a:r>
                <a:rPr lang="en-US" sz="1200" dirty="0" err="1">
                  <a:ea typeface="Lato Light" charset="0"/>
                  <a:cs typeface="Lato Light" charset="0"/>
                </a:rPr>
                <a:t>domaines</a:t>
              </a:r>
              <a:endParaRPr lang="en-US" sz="1200" dirty="0">
                <a:ea typeface="Lato Light" charset="0"/>
                <a:cs typeface="Lato Light" charset="0"/>
              </a:endParaRPr>
            </a:p>
            <a:p>
              <a:r>
                <a:rPr lang="en-US" sz="1200" dirty="0">
                  <a:ea typeface="Lato Light" charset="0"/>
                  <a:cs typeface="Lato Light" charset="0"/>
                </a:rPr>
                <a:t>-HTTP : </a:t>
              </a:r>
              <a:r>
                <a:rPr lang="en-US" sz="1200" dirty="0" err="1">
                  <a:ea typeface="Lato Light" charset="0"/>
                  <a:cs typeface="Lato Light" charset="0"/>
                </a:rPr>
                <a:t>protocole</a:t>
              </a:r>
              <a:r>
                <a:rPr lang="en-US" sz="1200" dirty="0">
                  <a:ea typeface="Lato Light" charset="0"/>
                  <a:cs typeface="Lato Light" charset="0"/>
                </a:rPr>
                <a:t> de </a:t>
              </a:r>
              <a:r>
                <a:rPr lang="en-US" sz="1200" dirty="0" err="1">
                  <a:ea typeface="Lato Light" charset="0"/>
                  <a:cs typeface="Lato Light" charset="0"/>
                </a:rPr>
                <a:t>transfert</a:t>
              </a:r>
              <a:r>
                <a:rPr lang="en-US" sz="1200" dirty="0">
                  <a:ea typeface="Lato Light" charset="0"/>
                  <a:cs typeface="Lato Light" charset="0"/>
                </a:rPr>
                <a:t>  </a:t>
              </a:r>
              <a:r>
                <a:rPr lang="en-US" sz="1200" dirty="0" err="1">
                  <a:ea typeface="Lato Light" charset="0"/>
                  <a:cs typeface="Lato Light" charset="0"/>
                </a:rPr>
                <a:t>hypertexte</a:t>
              </a:r>
              <a:r>
                <a:rPr lang="en-US" sz="1200" dirty="0">
                  <a:ea typeface="Lato Light" charset="0"/>
                  <a:cs typeface="Lato Light" charset="0"/>
                </a:rPr>
                <a:t>.</a:t>
              </a:r>
            </a:p>
            <a:p>
              <a:r>
                <a:rPr lang="en-US" sz="1200" dirty="0">
                  <a:ea typeface="Lato Light" charset="0"/>
                  <a:cs typeface="Lato Light" charset="0"/>
                </a:rPr>
                <a:t>-</a:t>
              </a:r>
              <a:r>
                <a:rPr lang="en-US" sz="1200" dirty="0" err="1">
                  <a:ea typeface="Lato Light" charset="0"/>
                  <a:cs typeface="Lato Light" charset="0"/>
                </a:rPr>
                <a:t>Fichiers</a:t>
              </a:r>
              <a:r>
                <a:rPr lang="en-US" sz="1200" dirty="0">
                  <a:ea typeface="Lato Light" charset="0"/>
                  <a:cs typeface="Lato Light" charset="0"/>
                </a:rPr>
                <a:t> </a:t>
              </a:r>
              <a:r>
                <a:rPr lang="en-US" sz="1200" dirty="0" err="1">
                  <a:ea typeface="Lato Light" charset="0"/>
                  <a:cs typeface="Lato Light" charset="0"/>
                </a:rPr>
                <a:t>composants</a:t>
              </a:r>
              <a:r>
                <a:rPr lang="en-US" sz="1200" dirty="0">
                  <a:ea typeface="Lato Light" charset="0"/>
                  <a:cs typeface="Lato Light" charset="0"/>
                </a:rPr>
                <a:t> (</a:t>
              </a:r>
              <a:r>
                <a:rPr lang="en-US" sz="1200" dirty="0" err="1">
                  <a:ea typeface="Lato Light" charset="0"/>
                  <a:cs typeface="Lato Light" charset="0"/>
                </a:rPr>
                <a:t>fichiers</a:t>
              </a:r>
              <a:r>
                <a:rPr lang="en-US" sz="1200" dirty="0">
                  <a:ea typeface="Lato Light" charset="0"/>
                  <a:cs typeface="Lato Light" charset="0"/>
                </a:rPr>
                <a:t> de codes &amp; </a:t>
              </a:r>
              <a:r>
                <a:rPr lang="en-US" sz="1200" dirty="0" err="1">
                  <a:ea typeface="Lato Light" charset="0"/>
                  <a:cs typeface="Lato Light" charset="0"/>
                </a:rPr>
                <a:t>fichiers</a:t>
              </a:r>
              <a:r>
                <a:rPr lang="en-US" sz="1200" dirty="0">
                  <a:ea typeface="Lato Light" charset="0"/>
                  <a:cs typeface="Lato Light" charset="0"/>
                </a:rPr>
                <a:t> </a:t>
              </a:r>
              <a:r>
                <a:rPr lang="en-US" sz="1200" dirty="0" err="1">
                  <a:ea typeface="Lato Light" charset="0"/>
                  <a:cs typeface="Lato Light" charset="0"/>
                </a:rPr>
                <a:t>ressources</a:t>
              </a:r>
              <a:r>
                <a:rPr lang="en-US" sz="1200" dirty="0">
                  <a:ea typeface="Lato Light" charset="0"/>
                  <a:cs typeface="Lato Light" charset="0"/>
                </a:rPr>
                <a:t>).</a:t>
              </a:r>
            </a:p>
            <a:p>
              <a:endParaRPr lang="en-US" sz="1200" dirty="0">
                <a:ea typeface="Lato Light" charset="0"/>
                <a:cs typeface="Lato Light" charset="0"/>
              </a:endParaRPr>
            </a:p>
          </p:txBody>
        </p:sp>
        <p:sp>
          <p:nvSpPr>
            <p:cNvPr id="44" name="Rectangle 43"/>
            <p:cNvSpPr/>
            <p:nvPr/>
          </p:nvSpPr>
          <p:spPr>
            <a:xfrm>
              <a:off x="1546714" y="3716707"/>
              <a:ext cx="2046424" cy="264532"/>
            </a:xfrm>
            <a:prstGeom prst="rect">
              <a:avLst/>
            </a:prstGeom>
          </p:spPr>
          <p:txBody>
            <a:bodyPr wrap="square">
              <a:spAutoFit/>
            </a:bodyPr>
            <a:lstStyle/>
            <a:p>
              <a:r>
                <a:rPr lang="en-US" sz="1400" b="1" spc="600" dirty="0" err="1">
                  <a:ea typeface="Montserrat" charset="0"/>
                  <a:cs typeface="Montserrat" charset="0"/>
                </a:rPr>
                <a:t>CompostesWeb</a:t>
              </a:r>
              <a:endParaRPr lang="en-US" sz="1400" b="1" spc="600" dirty="0">
                <a:ea typeface="Montserrat" charset="0"/>
                <a:cs typeface="Montserrat" charset="0"/>
              </a:endParaRPr>
            </a:p>
          </p:txBody>
        </p:sp>
      </p:grpSp>
      <p:grpSp>
        <p:nvGrpSpPr>
          <p:cNvPr id="45" name="Group 44"/>
          <p:cNvGrpSpPr/>
          <p:nvPr/>
        </p:nvGrpSpPr>
        <p:grpSpPr>
          <a:xfrm>
            <a:off x="1043408" y="271011"/>
            <a:ext cx="720000" cy="720000"/>
            <a:chOff x="2273624" y="2877185"/>
            <a:chExt cx="720000" cy="720000"/>
          </a:xfrm>
        </p:grpSpPr>
        <p:sp>
          <p:nvSpPr>
            <p:cNvPr id="46" name="Freeform 102"/>
            <p:cNvSpPr>
              <a:spLocks noChangeAspect="1" noEditPoints="1"/>
            </p:cNvSpPr>
            <p:nvPr/>
          </p:nvSpPr>
          <p:spPr bwMode="auto">
            <a:xfrm>
              <a:off x="2273624" y="2877185"/>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47" name="Freeform 127"/>
            <p:cNvSpPr>
              <a:spLocks noEditPoints="1"/>
            </p:cNvSpPr>
            <p:nvPr/>
          </p:nvSpPr>
          <p:spPr bwMode="auto">
            <a:xfrm>
              <a:off x="2488837" y="3050253"/>
              <a:ext cx="289573" cy="386534"/>
            </a:xfrm>
            <a:custGeom>
              <a:avLst/>
              <a:gdLst>
                <a:gd name="T0" fmla="*/ 40 w 192"/>
                <a:gd name="T1" fmla="*/ 256 h 256"/>
                <a:gd name="T2" fmla="*/ 80 w 192"/>
                <a:gd name="T3" fmla="*/ 216 h 256"/>
                <a:gd name="T4" fmla="*/ 80 w 192"/>
                <a:gd name="T5" fmla="*/ 102 h 256"/>
                <a:gd name="T6" fmla="*/ 176 w 192"/>
                <a:gd name="T7" fmla="*/ 82 h 256"/>
                <a:gd name="T8" fmla="*/ 176 w 192"/>
                <a:gd name="T9" fmla="*/ 160 h 256"/>
                <a:gd name="T10" fmla="*/ 152 w 192"/>
                <a:gd name="T11" fmla="*/ 152 h 256"/>
                <a:gd name="T12" fmla="*/ 112 w 192"/>
                <a:gd name="T13" fmla="*/ 192 h 256"/>
                <a:gd name="T14" fmla="*/ 152 w 192"/>
                <a:gd name="T15" fmla="*/ 232 h 256"/>
                <a:gd name="T16" fmla="*/ 192 w 192"/>
                <a:gd name="T17" fmla="*/ 192 h 256"/>
                <a:gd name="T18" fmla="*/ 192 w 192"/>
                <a:gd name="T19" fmla="*/ 72 h 256"/>
                <a:gd name="T20" fmla="*/ 192 w 192"/>
                <a:gd name="T21" fmla="*/ 72 h 256"/>
                <a:gd name="T22" fmla="*/ 192 w 192"/>
                <a:gd name="T23" fmla="*/ 8 h 256"/>
                <a:gd name="T24" fmla="*/ 189 w 192"/>
                <a:gd name="T25" fmla="*/ 2 h 256"/>
                <a:gd name="T26" fmla="*/ 182 w 192"/>
                <a:gd name="T27" fmla="*/ 0 h 256"/>
                <a:gd name="T28" fmla="*/ 70 w 192"/>
                <a:gd name="T29" fmla="*/ 24 h 256"/>
                <a:gd name="T30" fmla="*/ 64 w 192"/>
                <a:gd name="T31" fmla="*/ 32 h 256"/>
                <a:gd name="T32" fmla="*/ 64 w 192"/>
                <a:gd name="T33" fmla="*/ 96 h 256"/>
                <a:gd name="T34" fmla="*/ 64 w 192"/>
                <a:gd name="T35" fmla="*/ 96 h 256"/>
                <a:gd name="T36" fmla="*/ 64 w 192"/>
                <a:gd name="T37" fmla="*/ 184 h 256"/>
                <a:gd name="T38" fmla="*/ 40 w 192"/>
                <a:gd name="T39" fmla="*/ 176 h 256"/>
                <a:gd name="T40" fmla="*/ 0 w 192"/>
                <a:gd name="T41" fmla="*/ 216 h 256"/>
                <a:gd name="T42" fmla="*/ 40 w 192"/>
                <a:gd name="T43" fmla="*/ 256 h 256"/>
                <a:gd name="T44" fmla="*/ 152 w 192"/>
                <a:gd name="T45" fmla="*/ 216 h 256"/>
                <a:gd name="T46" fmla="*/ 128 w 192"/>
                <a:gd name="T47" fmla="*/ 192 h 256"/>
                <a:gd name="T48" fmla="*/ 152 w 192"/>
                <a:gd name="T49" fmla="*/ 168 h 256"/>
                <a:gd name="T50" fmla="*/ 176 w 192"/>
                <a:gd name="T51" fmla="*/ 192 h 256"/>
                <a:gd name="T52" fmla="*/ 152 w 192"/>
                <a:gd name="T53" fmla="*/ 216 h 256"/>
                <a:gd name="T54" fmla="*/ 176 w 192"/>
                <a:gd name="T55" fmla="*/ 18 h 256"/>
                <a:gd name="T56" fmla="*/ 176 w 192"/>
                <a:gd name="T57" fmla="*/ 66 h 256"/>
                <a:gd name="T58" fmla="*/ 80 w 192"/>
                <a:gd name="T59" fmla="*/ 86 h 256"/>
                <a:gd name="T60" fmla="*/ 80 w 192"/>
                <a:gd name="T61" fmla="*/ 38 h 256"/>
                <a:gd name="T62" fmla="*/ 176 w 192"/>
                <a:gd name="T63" fmla="*/ 18 h 256"/>
                <a:gd name="T64" fmla="*/ 40 w 192"/>
                <a:gd name="T65" fmla="*/ 192 h 256"/>
                <a:gd name="T66" fmla="*/ 64 w 192"/>
                <a:gd name="T67" fmla="*/ 216 h 256"/>
                <a:gd name="T68" fmla="*/ 40 w 192"/>
                <a:gd name="T69" fmla="*/ 240 h 256"/>
                <a:gd name="T70" fmla="*/ 16 w 192"/>
                <a:gd name="T71" fmla="*/ 216 h 256"/>
                <a:gd name="T72" fmla="*/ 40 w 192"/>
                <a:gd name="T73" fmla="*/ 19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256">
                  <a:moveTo>
                    <a:pt x="40" y="256"/>
                  </a:moveTo>
                  <a:cubicBezTo>
                    <a:pt x="62" y="256"/>
                    <a:pt x="80" y="238"/>
                    <a:pt x="80" y="216"/>
                  </a:cubicBezTo>
                  <a:cubicBezTo>
                    <a:pt x="80" y="102"/>
                    <a:pt x="80" y="102"/>
                    <a:pt x="80" y="102"/>
                  </a:cubicBezTo>
                  <a:cubicBezTo>
                    <a:pt x="176" y="82"/>
                    <a:pt x="176" y="82"/>
                    <a:pt x="176" y="82"/>
                  </a:cubicBezTo>
                  <a:cubicBezTo>
                    <a:pt x="176" y="160"/>
                    <a:pt x="176" y="160"/>
                    <a:pt x="176" y="160"/>
                  </a:cubicBezTo>
                  <a:cubicBezTo>
                    <a:pt x="168" y="155"/>
                    <a:pt x="161" y="152"/>
                    <a:pt x="152" y="152"/>
                  </a:cubicBezTo>
                  <a:cubicBezTo>
                    <a:pt x="130" y="152"/>
                    <a:pt x="112" y="170"/>
                    <a:pt x="112" y="192"/>
                  </a:cubicBezTo>
                  <a:cubicBezTo>
                    <a:pt x="112" y="214"/>
                    <a:pt x="130" y="232"/>
                    <a:pt x="152" y="232"/>
                  </a:cubicBezTo>
                  <a:cubicBezTo>
                    <a:pt x="174" y="232"/>
                    <a:pt x="192" y="214"/>
                    <a:pt x="192" y="192"/>
                  </a:cubicBezTo>
                  <a:cubicBezTo>
                    <a:pt x="192" y="72"/>
                    <a:pt x="192" y="72"/>
                    <a:pt x="192" y="72"/>
                  </a:cubicBezTo>
                  <a:cubicBezTo>
                    <a:pt x="192" y="72"/>
                    <a:pt x="192" y="72"/>
                    <a:pt x="192" y="72"/>
                  </a:cubicBezTo>
                  <a:cubicBezTo>
                    <a:pt x="192" y="8"/>
                    <a:pt x="192" y="8"/>
                    <a:pt x="192" y="8"/>
                  </a:cubicBezTo>
                  <a:cubicBezTo>
                    <a:pt x="192" y="6"/>
                    <a:pt x="191" y="3"/>
                    <a:pt x="189" y="2"/>
                  </a:cubicBezTo>
                  <a:cubicBezTo>
                    <a:pt x="187" y="0"/>
                    <a:pt x="185" y="0"/>
                    <a:pt x="182" y="0"/>
                  </a:cubicBezTo>
                  <a:cubicBezTo>
                    <a:pt x="70" y="24"/>
                    <a:pt x="70" y="24"/>
                    <a:pt x="70" y="24"/>
                  </a:cubicBezTo>
                  <a:cubicBezTo>
                    <a:pt x="67" y="25"/>
                    <a:pt x="64" y="28"/>
                    <a:pt x="64" y="32"/>
                  </a:cubicBezTo>
                  <a:cubicBezTo>
                    <a:pt x="64" y="96"/>
                    <a:pt x="64" y="96"/>
                    <a:pt x="64" y="96"/>
                  </a:cubicBezTo>
                  <a:cubicBezTo>
                    <a:pt x="64" y="96"/>
                    <a:pt x="64" y="96"/>
                    <a:pt x="64" y="96"/>
                  </a:cubicBezTo>
                  <a:cubicBezTo>
                    <a:pt x="64" y="184"/>
                    <a:pt x="64" y="184"/>
                    <a:pt x="64" y="184"/>
                  </a:cubicBezTo>
                  <a:cubicBezTo>
                    <a:pt x="56" y="179"/>
                    <a:pt x="49" y="176"/>
                    <a:pt x="40" y="176"/>
                  </a:cubicBezTo>
                  <a:cubicBezTo>
                    <a:pt x="18" y="176"/>
                    <a:pt x="0" y="194"/>
                    <a:pt x="0" y="216"/>
                  </a:cubicBezTo>
                  <a:cubicBezTo>
                    <a:pt x="0" y="238"/>
                    <a:pt x="18" y="256"/>
                    <a:pt x="40" y="256"/>
                  </a:cubicBezTo>
                  <a:close/>
                  <a:moveTo>
                    <a:pt x="152" y="216"/>
                  </a:moveTo>
                  <a:cubicBezTo>
                    <a:pt x="139" y="216"/>
                    <a:pt x="128" y="205"/>
                    <a:pt x="128" y="192"/>
                  </a:cubicBezTo>
                  <a:cubicBezTo>
                    <a:pt x="128" y="179"/>
                    <a:pt x="139" y="168"/>
                    <a:pt x="152" y="168"/>
                  </a:cubicBezTo>
                  <a:cubicBezTo>
                    <a:pt x="165" y="168"/>
                    <a:pt x="176" y="179"/>
                    <a:pt x="176" y="192"/>
                  </a:cubicBezTo>
                  <a:cubicBezTo>
                    <a:pt x="176" y="205"/>
                    <a:pt x="165" y="216"/>
                    <a:pt x="152" y="216"/>
                  </a:cubicBezTo>
                  <a:close/>
                  <a:moveTo>
                    <a:pt x="176" y="18"/>
                  </a:moveTo>
                  <a:cubicBezTo>
                    <a:pt x="176" y="66"/>
                    <a:pt x="176" y="66"/>
                    <a:pt x="176" y="66"/>
                  </a:cubicBezTo>
                  <a:cubicBezTo>
                    <a:pt x="80" y="86"/>
                    <a:pt x="80" y="86"/>
                    <a:pt x="80" y="86"/>
                  </a:cubicBezTo>
                  <a:cubicBezTo>
                    <a:pt x="80" y="38"/>
                    <a:pt x="80" y="38"/>
                    <a:pt x="80" y="38"/>
                  </a:cubicBezTo>
                  <a:lnTo>
                    <a:pt x="176" y="18"/>
                  </a:lnTo>
                  <a:close/>
                  <a:moveTo>
                    <a:pt x="40" y="192"/>
                  </a:moveTo>
                  <a:cubicBezTo>
                    <a:pt x="53" y="192"/>
                    <a:pt x="64" y="203"/>
                    <a:pt x="64" y="216"/>
                  </a:cubicBezTo>
                  <a:cubicBezTo>
                    <a:pt x="64" y="229"/>
                    <a:pt x="53" y="240"/>
                    <a:pt x="40" y="240"/>
                  </a:cubicBezTo>
                  <a:cubicBezTo>
                    <a:pt x="27" y="240"/>
                    <a:pt x="16" y="229"/>
                    <a:pt x="16" y="216"/>
                  </a:cubicBezTo>
                  <a:cubicBezTo>
                    <a:pt x="16" y="203"/>
                    <a:pt x="27" y="192"/>
                    <a:pt x="40"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grpSp>
      <p:grpSp>
        <p:nvGrpSpPr>
          <p:cNvPr id="48" name="Group 47"/>
          <p:cNvGrpSpPr/>
          <p:nvPr/>
        </p:nvGrpSpPr>
        <p:grpSpPr>
          <a:xfrm>
            <a:off x="3425583" y="451782"/>
            <a:ext cx="386534" cy="314469"/>
            <a:chOff x="6369689" y="2031259"/>
            <a:chExt cx="386534" cy="314469"/>
          </a:xfrm>
          <a:solidFill>
            <a:schemeClr val="accent1"/>
          </a:solidFill>
        </p:grpSpPr>
        <p:sp>
          <p:nvSpPr>
            <p:cNvPr id="49" name="Freeform 42"/>
            <p:cNvSpPr>
              <a:spLocks noEditPoints="1"/>
            </p:cNvSpPr>
            <p:nvPr/>
          </p:nvSpPr>
          <p:spPr bwMode="auto">
            <a:xfrm>
              <a:off x="6369689" y="2031259"/>
              <a:ext cx="386534" cy="314469"/>
            </a:xfrm>
            <a:custGeom>
              <a:avLst/>
              <a:gdLst>
                <a:gd name="T0" fmla="*/ 248 w 256"/>
                <a:gd name="T1" fmla="*/ 0 h 208"/>
                <a:gd name="T2" fmla="*/ 40 w 256"/>
                <a:gd name="T3" fmla="*/ 0 h 208"/>
                <a:gd name="T4" fmla="*/ 32 w 256"/>
                <a:gd name="T5" fmla="*/ 8 h 208"/>
                <a:gd name="T6" fmla="*/ 32 w 256"/>
                <a:gd name="T7" fmla="*/ 32 h 208"/>
                <a:gd name="T8" fmla="*/ 8 w 256"/>
                <a:gd name="T9" fmla="*/ 32 h 208"/>
                <a:gd name="T10" fmla="*/ 0 w 256"/>
                <a:gd name="T11" fmla="*/ 40 h 208"/>
                <a:gd name="T12" fmla="*/ 0 w 256"/>
                <a:gd name="T13" fmla="*/ 200 h 208"/>
                <a:gd name="T14" fmla="*/ 8 w 256"/>
                <a:gd name="T15" fmla="*/ 208 h 208"/>
                <a:gd name="T16" fmla="*/ 216 w 256"/>
                <a:gd name="T17" fmla="*/ 208 h 208"/>
                <a:gd name="T18" fmla="*/ 224 w 256"/>
                <a:gd name="T19" fmla="*/ 200 h 208"/>
                <a:gd name="T20" fmla="*/ 224 w 256"/>
                <a:gd name="T21" fmla="*/ 176 h 208"/>
                <a:gd name="T22" fmla="*/ 248 w 256"/>
                <a:gd name="T23" fmla="*/ 176 h 208"/>
                <a:gd name="T24" fmla="*/ 256 w 256"/>
                <a:gd name="T25" fmla="*/ 168 h 208"/>
                <a:gd name="T26" fmla="*/ 256 w 256"/>
                <a:gd name="T27" fmla="*/ 8 h 208"/>
                <a:gd name="T28" fmla="*/ 248 w 256"/>
                <a:gd name="T29" fmla="*/ 0 h 208"/>
                <a:gd name="T30" fmla="*/ 208 w 256"/>
                <a:gd name="T31" fmla="*/ 48 h 208"/>
                <a:gd name="T32" fmla="*/ 208 w 256"/>
                <a:gd name="T33" fmla="*/ 175 h 208"/>
                <a:gd name="T34" fmla="*/ 165 w 256"/>
                <a:gd name="T35" fmla="*/ 138 h 208"/>
                <a:gd name="T36" fmla="*/ 156 w 256"/>
                <a:gd name="T37" fmla="*/ 137 h 208"/>
                <a:gd name="T38" fmla="*/ 122 w 256"/>
                <a:gd name="T39" fmla="*/ 158 h 208"/>
                <a:gd name="T40" fmla="*/ 70 w 256"/>
                <a:gd name="T41" fmla="*/ 99 h 208"/>
                <a:gd name="T42" fmla="*/ 64 w 256"/>
                <a:gd name="T43" fmla="*/ 96 h 208"/>
                <a:gd name="T44" fmla="*/ 58 w 256"/>
                <a:gd name="T45" fmla="*/ 98 h 208"/>
                <a:gd name="T46" fmla="*/ 16 w 256"/>
                <a:gd name="T47" fmla="*/ 141 h 208"/>
                <a:gd name="T48" fmla="*/ 16 w 256"/>
                <a:gd name="T49" fmla="*/ 48 h 208"/>
                <a:gd name="T50" fmla="*/ 208 w 256"/>
                <a:gd name="T51" fmla="*/ 48 h 208"/>
                <a:gd name="T52" fmla="*/ 16 w 256"/>
                <a:gd name="T53" fmla="*/ 163 h 208"/>
                <a:gd name="T54" fmla="*/ 64 w 256"/>
                <a:gd name="T55" fmla="*/ 116 h 208"/>
                <a:gd name="T56" fmla="*/ 114 w 256"/>
                <a:gd name="T57" fmla="*/ 173 h 208"/>
                <a:gd name="T58" fmla="*/ 124 w 256"/>
                <a:gd name="T59" fmla="*/ 175 h 208"/>
                <a:gd name="T60" fmla="*/ 159 w 256"/>
                <a:gd name="T61" fmla="*/ 154 h 208"/>
                <a:gd name="T62" fmla="*/ 204 w 256"/>
                <a:gd name="T63" fmla="*/ 192 h 208"/>
                <a:gd name="T64" fmla="*/ 16 w 256"/>
                <a:gd name="T65" fmla="*/ 192 h 208"/>
                <a:gd name="T66" fmla="*/ 16 w 256"/>
                <a:gd name="T67" fmla="*/ 163 h 208"/>
                <a:gd name="T68" fmla="*/ 240 w 256"/>
                <a:gd name="T69" fmla="*/ 160 h 208"/>
                <a:gd name="T70" fmla="*/ 224 w 256"/>
                <a:gd name="T71" fmla="*/ 160 h 208"/>
                <a:gd name="T72" fmla="*/ 224 w 256"/>
                <a:gd name="T73" fmla="*/ 40 h 208"/>
                <a:gd name="T74" fmla="*/ 216 w 256"/>
                <a:gd name="T75" fmla="*/ 32 h 208"/>
                <a:gd name="T76" fmla="*/ 48 w 256"/>
                <a:gd name="T77" fmla="*/ 32 h 208"/>
                <a:gd name="T78" fmla="*/ 48 w 256"/>
                <a:gd name="T79" fmla="*/ 16 h 208"/>
                <a:gd name="T80" fmla="*/ 240 w 256"/>
                <a:gd name="T81" fmla="*/ 16 h 208"/>
                <a:gd name="T82" fmla="*/ 240 w 256"/>
                <a:gd name="T83" fmla="*/ 16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08">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50" name="Freeform 43"/>
            <p:cNvSpPr>
              <a:spLocks noEditPoints="1"/>
            </p:cNvSpPr>
            <p:nvPr/>
          </p:nvSpPr>
          <p:spPr bwMode="auto">
            <a:xfrm>
              <a:off x="6575404" y="2128221"/>
              <a:ext cx="83858" cy="85169"/>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6 h 56"/>
                <a:gd name="T12" fmla="*/ 40 w 56"/>
                <a:gd name="T13" fmla="*/ 28 h 56"/>
                <a:gd name="T14" fmla="*/ 28 w 56"/>
                <a:gd name="T15" fmla="*/ 40 h 56"/>
                <a:gd name="T16" fmla="*/ 16 w 56"/>
                <a:gd name="T17" fmla="*/ 28 h 56"/>
                <a:gd name="T18" fmla="*/ 28 w 56"/>
                <a:gd name="T1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43" y="56"/>
                    <a:pt x="56" y="43"/>
                    <a:pt x="56" y="28"/>
                  </a:cubicBezTo>
                  <a:cubicBezTo>
                    <a:pt x="56" y="13"/>
                    <a:pt x="43" y="0"/>
                    <a:pt x="28" y="0"/>
                  </a:cubicBezTo>
                  <a:cubicBezTo>
                    <a:pt x="13" y="0"/>
                    <a:pt x="0" y="13"/>
                    <a:pt x="0" y="28"/>
                  </a:cubicBezTo>
                  <a:cubicBezTo>
                    <a:pt x="0" y="43"/>
                    <a:pt x="13" y="56"/>
                    <a:pt x="28" y="56"/>
                  </a:cubicBezTo>
                  <a:close/>
                  <a:moveTo>
                    <a:pt x="28" y="16"/>
                  </a:moveTo>
                  <a:cubicBezTo>
                    <a:pt x="35" y="16"/>
                    <a:pt x="40" y="21"/>
                    <a:pt x="40" y="28"/>
                  </a:cubicBezTo>
                  <a:cubicBezTo>
                    <a:pt x="40" y="35"/>
                    <a:pt x="35" y="40"/>
                    <a:pt x="28" y="40"/>
                  </a:cubicBezTo>
                  <a:cubicBezTo>
                    <a:pt x="21" y="40"/>
                    <a:pt x="16" y="35"/>
                    <a:pt x="16" y="28"/>
                  </a:cubicBezTo>
                  <a:cubicBezTo>
                    <a:pt x="16" y="21"/>
                    <a:pt x="21" y="16"/>
                    <a:pt x="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grpSp>
      <p:sp>
        <p:nvSpPr>
          <p:cNvPr id="51" name="Freeform 102"/>
          <p:cNvSpPr>
            <a:spLocks noChangeAspect="1" noEditPoints="1"/>
          </p:cNvSpPr>
          <p:nvPr/>
        </p:nvSpPr>
        <p:spPr bwMode="auto">
          <a:xfrm>
            <a:off x="1858124" y="3395696"/>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accent5"/>
              </a:solidFill>
            </a:endParaRPr>
          </a:p>
        </p:txBody>
      </p:sp>
      <p:grpSp>
        <p:nvGrpSpPr>
          <p:cNvPr id="53" name="Group 52"/>
          <p:cNvGrpSpPr/>
          <p:nvPr/>
        </p:nvGrpSpPr>
        <p:grpSpPr>
          <a:xfrm>
            <a:off x="754601" y="4237553"/>
            <a:ext cx="3501524" cy="1325189"/>
            <a:chOff x="1497742" y="3734671"/>
            <a:chExt cx="3029449" cy="1240789"/>
          </a:xfrm>
        </p:grpSpPr>
        <p:sp>
          <p:nvSpPr>
            <p:cNvPr id="54" name="TextBox 53"/>
            <p:cNvSpPr txBox="1"/>
            <p:nvPr/>
          </p:nvSpPr>
          <p:spPr>
            <a:xfrm>
              <a:off x="1497742" y="4024483"/>
              <a:ext cx="2645301" cy="950977"/>
            </a:xfrm>
            <a:prstGeom prst="rect">
              <a:avLst/>
            </a:prstGeom>
            <a:noFill/>
          </p:spPr>
          <p:txBody>
            <a:bodyPr wrap="square" rtlCol="0">
              <a:spAutoFit/>
            </a:bodyPr>
            <a:lstStyle/>
            <a:p>
              <a:pPr algn="ctr"/>
              <a:r>
                <a:rPr lang="fr-FR" sz="1200" b="0" i="0" dirty="0">
                  <a:solidFill>
                    <a:schemeClr val="tx1">
                      <a:lumMod val="75000"/>
                    </a:schemeClr>
                  </a:solidFill>
                  <a:effectLst/>
                </a:rPr>
                <a:t>Les serveurs DNS sont des serveurs spéciaux qui font correspondre une adresse web saisie dans le navigateur (par exemple « mozilla.org ») avec l'adresse réelle (IP) du serveur du site</a:t>
              </a:r>
              <a:endParaRPr lang="en-US" sz="1200" dirty="0">
                <a:solidFill>
                  <a:schemeClr val="tx1">
                    <a:lumMod val="75000"/>
                  </a:schemeClr>
                </a:solidFill>
                <a:ea typeface="Lato Light" charset="0"/>
                <a:cs typeface="Lato Light" charset="0"/>
              </a:endParaRPr>
            </a:p>
          </p:txBody>
        </p:sp>
        <p:sp>
          <p:nvSpPr>
            <p:cNvPr id="55" name="Rectangle 54"/>
            <p:cNvSpPr/>
            <p:nvPr/>
          </p:nvSpPr>
          <p:spPr>
            <a:xfrm>
              <a:off x="1497743" y="3734671"/>
              <a:ext cx="3029448" cy="289812"/>
            </a:xfrm>
            <a:prstGeom prst="rect">
              <a:avLst/>
            </a:prstGeom>
          </p:spPr>
          <p:txBody>
            <a:bodyPr wrap="square">
              <a:spAutoFit/>
            </a:bodyPr>
            <a:lstStyle/>
            <a:p>
              <a:r>
                <a:rPr lang="en-US" sz="1400" b="1" spc="600" dirty="0" err="1">
                  <a:ea typeface="Montserrat" charset="0"/>
                  <a:cs typeface="Montserrat" charset="0"/>
                </a:rPr>
                <a:t>Aquoi</a:t>
              </a:r>
              <a:r>
                <a:rPr lang="en-US" sz="1400" b="1" spc="600" dirty="0">
                  <a:ea typeface="Montserrat" charset="0"/>
                  <a:cs typeface="Montserrat" charset="0"/>
                </a:rPr>
                <a:t> </a:t>
              </a:r>
              <a:r>
                <a:rPr lang="en-US" sz="1400" b="1" spc="600" dirty="0" err="1">
                  <a:ea typeface="Montserrat" charset="0"/>
                  <a:cs typeface="Montserrat" charset="0"/>
                </a:rPr>
                <a:t>sert</a:t>
              </a:r>
              <a:r>
                <a:rPr lang="en-US" sz="1400" b="1" spc="600" dirty="0">
                  <a:ea typeface="Montserrat" charset="0"/>
                  <a:cs typeface="Montserrat" charset="0"/>
                </a:rPr>
                <a:t> </a:t>
              </a:r>
              <a:r>
                <a:rPr lang="en-US" sz="1400" b="1" spc="600" dirty="0" err="1">
                  <a:ea typeface="Montserrat" charset="0"/>
                  <a:cs typeface="Montserrat" charset="0"/>
                </a:rPr>
                <a:t>leDNS</a:t>
              </a:r>
              <a:r>
                <a:rPr lang="en-US" sz="1400" b="1" spc="600" dirty="0">
                  <a:ea typeface="Montserrat" charset="0"/>
                  <a:cs typeface="Montserrat" charset="0"/>
                </a:rPr>
                <a:t> ?</a:t>
              </a:r>
            </a:p>
          </p:txBody>
        </p:sp>
      </p:grpSp>
      <p:grpSp>
        <p:nvGrpSpPr>
          <p:cNvPr id="59" name="Group 58"/>
          <p:cNvGrpSpPr/>
          <p:nvPr/>
        </p:nvGrpSpPr>
        <p:grpSpPr>
          <a:xfrm>
            <a:off x="2005568" y="3586014"/>
            <a:ext cx="386534" cy="339364"/>
            <a:chOff x="6369689" y="1149437"/>
            <a:chExt cx="386534" cy="339364"/>
          </a:xfrm>
          <a:solidFill>
            <a:schemeClr val="accent1"/>
          </a:solidFill>
        </p:grpSpPr>
        <p:sp>
          <p:nvSpPr>
            <p:cNvPr id="60" name="Freeform 19"/>
            <p:cNvSpPr>
              <a:spLocks noEditPoints="1"/>
            </p:cNvSpPr>
            <p:nvPr/>
          </p:nvSpPr>
          <p:spPr bwMode="auto">
            <a:xfrm>
              <a:off x="6369689" y="1149437"/>
              <a:ext cx="386534" cy="339364"/>
            </a:xfrm>
            <a:custGeom>
              <a:avLst/>
              <a:gdLst>
                <a:gd name="T0" fmla="*/ 248 w 256"/>
                <a:gd name="T1" fmla="*/ 16 h 224"/>
                <a:gd name="T2" fmla="*/ 216 w 256"/>
                <a:gd name="T3" fmla="*/ 16 h 224"/>
                <a:gd name="T4" fmla="*/ 216 w 256"/>
                <a:gd name="T5" fmla="*/ 8 h 224"/>
                <a:gd name="T6" fmla="*/ 208 w 256"/>
                <a:gd name="T7" fmla="*/ 0 h 224"/>
                <a:gd name="T8" fmla="*/ 184 w 256"/>
                <a:gd name="T9" fmla="*/ 0 h 224"/>
                <a:gd name="T10" fmla="*/ 176 w 256"/>
                <a:gd name="T11" fmla="*/ 8 h 224"/>
                <a:gd name="T12" fmla="*/ 176 w 256"/>
                <a:gd name="T13" fmla="*/ 16 h 224"/>
                <a:gd name="T14" fmla="*/ 80 w 256"/>
                <a:gd name="T15" fmla="*/ 16 h 224"/>
                <a:gd name="T16" fmla="*/ 80 w 256"/>
                <a:gd name="T17" fmla="*/ 8 h 224"/>
                <a:gd name="T18" fmla="*/ 72 w 256"/>
                <a:gd name="T19" fmla="*/ 0 h 224"/>
                <a:gd name="T20" fmla="*/ 48 w 256"/>
                <a:gd name="T21" fmla="*/ 0 h 224"/>
                <a:gd name="T22" fmla="*/ 40 w 256"/>
                <a:gd name="T23" fmla="*/ 8 h 224"/>
                <a:gd name="T24" fmla="*/ 40 w 256"/>
                <a:gd name="T25" fmla="*/ 16 h 224"/>
                <a:gd name="T26" fmla="*/ 8 w 256"/>
                <a:gd name="T27" fmla="*/ 16 h 224"/>
                <a:gd name="T28" fmla="*/ 0 w 256"/>
                <a:gd name="T29" fmla="*/ 24 h 224"/>
                <a:gd name="T30" fmla="*/ 0 w 256"/>
                <a:gd name="T31" fmla="*/ 216 h 224"/>
                <a:gd name="T32" fmla="*/ 8 w 256"/>
                <a:gd name="T33" fmla="*/ 224 h 224"/>
                <a:gd name="T34" fmla="*/ 248 w 256"/>
                <a:gd name="T35" fmla="*/ 224 h 224"/>
                <a:gd name="T36" fmla="*/ 256 w 256"/>
                <a:gd name="T37" fmla="*/ 216 h 224"/>
                <a:gd name="T38" fmla="*/ 256 w 256"/>
                <a:gd name="T39" fmla="*/ 24 h 224"/>
                <a:gd name="T40" fmla="*/ 248 w 256"/>
                <a:gd name="T41" fmla="*/ 16 h 224"/>
                <a:gd name="T42" fmla="*/ 192 w 256"/>
                <a:gd name="T43" fmla="*/ 16 h 224"/>
                <a:gd name="T44" fmla="*/ 200 w 256"/>
                <a:gd name="T45" fmla="*/ 16 h 224"/>
                <a:gd name="T46" fmla="*/ 200 w 256"/>
                <a:gd name="T47" fmla="*/ 32 h 224"/>
                <a:gd name="T48" fmla="*/ 192 w 256"/>
                <a:gd name="T49" fmla="*/ 32 h 224"/>
                <a:gd name="T50" fmla="*/ 192 w 256"/>
                <a:gd name="T51" fmla="*/ 16 h 224"/>
                <a:gd name="T52" fmla="*/ 56 w 256"/>
                <a:gd name="T53" fmla="*/ 16 h 224"/>
                <a:gd name="T54" fmla="*/ 64 w 256"/>
                <a:gd name="T55" fmla="*/ 16 h 224"/>
                <a:gd name="T56" fmla="*/ 64 w 256"/>
                <a:gd name="T57" fmla="*/ 32 h 224"/>
                <a:gd name="T58" fmla="*/ 56 w 256"/>
                <a:gd name="T59" fmla="*/ 32 h 224"/>
                <a:gd name="T60" fmla="*/ 56 w 256"/>
                <a:gd name="T61" fmla="*/ 16 h 224"/>
                <a:gd name="T62" fmla="*/ 240 w 256"/>
                <a:gd name="T63" fmla="*/ 208 h 224"/>
                <a:gd name="T64" fmla="*/ 16 w 256"/>
                <a:gd name="T65" fmla="*/ 208 h 224"/>
                <a:gd name="T66" fmla="*/ 16 w 256"/>
                <a:gd name="T67" fmla="*/ 32 h 224"/>
                <a:gd name="T68" fmla="*/ 40 w 256"/>
                <a:gd name="T69" fmla="*/ 32 h 224"/>
                <a:gd name="T70" fmla="*/ 40 w 256"/>
                <a:gd name="T71" fmla="*/ 40 h 224"/>
                <a:gd name="T72" fmla="*/ 48 w 256"/>
                <a:gd name="T73" fmla="*/ 48 h 224"/>
                <a:gd name="T74" fmla="*/ 72 w 256"/>
                <a:gd name="T75" fmla="*/ 48 h 224"/>
                <a:gd name="T76" fmla="*/ 80 w 256"/>
                <a:gd name="T77" fmla="*/ 40 h 224"/>
                <a:gd name="T78" fmla="*/ 80 w 256"/>
                <a:gd name="T79" fmla="*/ 32 h 224"/>
                <a:gd name="T80" fmla="*/ 176 w 256"/>
                <a:gd name="T81" fmla="*/ 32 h 224"/>
                <a:gd name="T82" fmla="*/ 176 w 256"/>
                <a:gd name="T83" fmla="*/ 40 h 224"/>
                <a:gd name="T84" fmla="*/ 184 w 256"/>
                <a:gd name="T85" fmla="*/ 48 h 224"/>
                <a:gd name="T86" fmla="*/ 208 w 256"/>
                <a:gd name="T87" fmla="*/ 48 h 224"/>
                <a:gd name="T88" fmla="*/ 216 w 256"/>
                <a:gd name="T89" fmla="*/ 40 h 224"/>
                <a:gd name="T90" fmla="*/ 216 w 256"/>
                <a:gd name="T91" fmla="*/ 32 h 224"/>
                <a:gd name="T92" fmla="*/ 240 w 256"/>
                <a:gd name="T93" fmla="*/ 32 h 224"/>
                <a:gd name="T94" fmla="*/ 240 w 256"/>
                <a:gd name="T95"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224">
                  <a:moveTo>
                    <a:pt x="248" y="16"/>
                  </a:moveTo>
                  <a:cubicBezTo>
                    <a:pt x="216" y="16"/>
                    <a:pt x="216" y="16"/>
                    <a:pt x="216" y="16"/>
                  </a:cubicBezTo>
                  <a:cubicBezTo>
                    <a:pt x="216" y="8"/>
                    <a:pt x="216" y="8"/>
                    <a:pt x="216" y="8"/>
                  </a:cubicBezTo>
                  <a:cubicBezTo>
                    <a:pt x="216" y="4"/>
                    <a:pt x="212" y="0"/>
                    <a:pt x="208" y="0"/>
                  </a:cubicBezTo>
                  <a:cubicBezTo>
                    <a:pt x="184" y="0"/>
                    <a:pt x="184" y="0"/>
                    <a:pt x="184" y="0"/>
                  </a:cubicBezTo>
                  <a:cubicBezTo>
                    <a:pt x="180" y="0"/>
                    <a:pt x="176" y="4"/>
                    <a:pt x="176" y="8"/>
                  </a:cubicBezTo>
                  <a:cubicBezTo>
                    <a:pt x="176" y="16"/>
                    <a:pt x="176" y="16"/>
                    <a:pt x="176" y="16"/>
                  </a:cubicBezTo>
                  <a:cubicBezTo>
                    <a:pt x="80" y="16"/>
                    <a:pt x="80" y="16"/>
                    <a:pt x="80" y="16"/>
                  </a:cubicBezTo>
                  <a:cubicBezTo>
                    <a:pt x="80" y="8"/>
                    <a:pt x="80" y="8"/>
                    <a:pt x="80" y="8"/>
                  </a:cubicBezTo>
                  <a:cubicBezTo>
                    <a:pt x="80" y="4"/>
                    <a:pt x="76" y="0"/>
                    <a:pt x="72" y="0"/>
                  </a:cubicBezTo>
                  <a:cubicBezTo>
                    <a:pt x="48" y="0"/>
                    <a:pt x="48" y="0"/>
                    <a:pt x="48" y="0"/>
                  </a:cubicBezTo>
                  <a:cubicBezTo>
                    <a:pt x="44" y="0"/>
                    <a:pt x="40" y="4"/>
                    <a:pt x="40" y="8"/>
                  </a:cubicBezTo>
                  <a:cubicBezTo>
                    <a:pt x="40" y="16"/>
                    <a:pt x="40" y="16"/>
                    <a:pt x="40" y="16"/>
                  </a:cubicBezTo>
                  <a:cubicBezTo>
                    <a:pt x="8" y="16"/>
                    <a:pt x="8" y="16"/>
                    <a:pt x="8" y="16"/>
                  </a:cubicBezTo>
                  <a:cubicBezTo>
                    <a:pt x="4" y="16"/>
                    <a:pt x="0" y="20"/>
                    <a:pt x="0" y="24"/>
                  </a:cubicBezTo>
                  <a:cubicBezTo>
                    <a:pt x="0" y="216"/>
                    <a:pt x="0" y="216"/>
                    <a:pt x="0" y="216"/>
                  </a:cubicBezTo>
                  <a:cubicBezTo>
                    <a:pt x="0" y="220"/>
                    <a:pt x="4" y="224"/>
                    <a:pt x="8" y="224"/>
                  </a:cubicBezTo>
                  <a:cubicBezTo>
                    <a:pt x="248" y="224"/>
                    <a:pt x="248" y="224"/>
                    <a:pt x="248" y="224"/>
                  </a:cubicBezTo>
                  <a:cubicBezTo>
                    <a:pt x="252" y="224"/>
                    <a:pt x="256" y="220"/>
                    <a:pt x="256" y="216"/>
                  </a:cubicBezTo>
                  <a:cubicBezTo>
                    <a:pt x="256" y="24"/>
                    <a:pt x="256" y="24"/>
                    <a:pt x="256" y="24"/>
                  </a:cubicBezTo>
                  <a:cubicBezTo>
                    <a:pt x="256" y="20"/>
                    <a:pt x="252" y="16"/>
                    <a:pt x="248" y="16"/>
                  </a:cubicBezTo>
                  <a:close/>
                  <a:moveTo>
                    <a:pt x="192" y="16"/>
                  </a:moveTo>
                  <a:cubicBezTo>
                    <a:pt x="200" y="16"/>
                    <a:pt x="200" y="16"/>
                    <a:pt x="200" y="16"/>
                  </a:cubicBezTo>
                  <a:cubicBezTo>
                    <a:pt x="200" y="32"/>
                    <a:pt x="200" y="32"/>
                    <a:pt x="200" y="32"/>
                  </a:cubicBezTo>
                  <a:cubicBezTo>
                    <a:pt x="192" y="32"/>
                    <a:pt x="192" y="32"/>
                    <a:pt x="192" y="32"/>
                  </a:cubicBezTo>
                  <a:lnTo>
                    <a:pt x="192" y="16"/>
                  </a:lnTo>
                  <a:close/>
                  <a:moveTo>
                    <a:pt x="56" y="16"/>
                  </a:moveTo>
                  <a:cubicBezTo>
                    <a:pt x="64" y="16"/>
                    <a:pt x="64" y="16"/>
                    <a:pt x="64" y="16"/>
                  </a:cubicBezTo>
                  <a:cubicBezTo>
                    <a:pt x="64" y="32"/>
                    <a:pt x="64" y="32"/>
                    <a:pt x="64" y="32"/>
                  </a:cubicBezTo>
                  <a:cubicBezTo>
                    <a:pt x="56" y="32"/>
                    <a:pt x="56" y="32"/>
                    <a:pt x="56" y="32"/>
                  </a:cubicBezTo>
                  <a:lnTo>
                    <a:pt x="56" y="16"/>
                  </a:lnTo>
                  <a:close/>
                  <a:moveTo>
                    <a:pt x="240" y="208"/>
                  </a:moveTo>
                  <a:cubicBezTo>
                    <a:pt x="16" y="208"/>
                    <a:pt x="16" y="208"/>
                    <a:pt x="16" y="208"/>
                  </a:cubicBezTo>
                  <a:cubicBezTo>
                    <a:pt x="16" y="32"/>
                    <a:pt x="16" y="32"/>
                    <a:pt x="16" y="32"/>
                  </a:cubicBezTo>
                  <a:cubicBezTo>
                    <a:pt x="40" y="32"/>
                    <a:pt x="40" y="32"/>
                    <a:pt x="40" y="32"/>
                  </a:cubicBezTo>
                  <a:cubicBezTo>
                    <a:pt x="40" y="40"/>
                    <a:pt x="40" y="40"/>
                    <a:pt x="40" y="40"/>
                  </a:cubicBezTo>
                  <a:cubicBezTo>
                    <a:pt x="40" y="44"/>
                    <a:pt x="44" y="48"/>
                    <a:pt x="48" y="48"/>
                  </a:cubicBezTo>
                  <a:cubicBezTo>
                    <a:pt x="72" y="48"/>
                    <a:pt x="72" y="48"/>
                    <a:pt x="72" y="48"/>
                  </a:cubicBezTo>
                  <a:cubicBezTo>
                    <a:pt x="76" y="48"/>
                    <a:pt x="80" y="44"/>
                    <a:pt x="80" y="40"/>
                  </a:cubicBezTo>
                  <a:cubicBezTo>
                    <a:pt x="80" y="32"/>
                    <a:pt x="80" y="32"/>
                    <a:pt x="80" y="32"/>
                  </a:cubicBezTo>
                  <a:cubicBezTo>
                    <a:pt x="176" y="32"/>
                    <a:pt x="176" y="32"/>
                    <a:pt x="176" y="32"/>
                  </a:cubicBezTo>
                  <a:cubicBezTo>
                    <a:pt x="176" y="40"/>
                    <a:pt x="176" y="40"/>
                    <a:pt x="176" y="40"/>
                  </a:cubicBezTo>
                  <a:cubicBezTo>
                    <a:pt x="176" y="44"/>
                    <a:pt x="180" y="48"/>
                    <a:pt x="184" y="48"/>
                  </a:cubicBezTo>
                  <a:cubicBezTo>
                    <a:pt x="208" y="48"/>
                    <a:pt x="208" y="48"/>
                    <a:pt x="208" y="48"/>
                  </a:cubicBezTo>
                  <a:cubicBezTo>
                    <a:pt x="212" y="48"/>
                    <a:pt x="216" y="44"/>
                    <a:pt x="216" y="40"/>
                  </a:cubicBezTo>
                  <a:cubicBezTo>
                    <a:pt x="216" y="32"/>
                    <a:pt x="216" y="32"/>
                    <a:pt x="216" y="32"/>
                  </a:cubicBezTo>
                  <a:cubicBezTo>
                    <a:pt x="240" y="32"/>
                    <a:pt x="240" y="32"/>
                    <a:pt x="240" y="32"/>
                  </a:cubicBezTo>
                  <a:lnTo>
                    <a:pt x="240"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61" name="Freeform 20"/>
            <p:cNvSpPr>
              <a:spLocks noEditPoints="1"/>
            </p:cNvSpPr>
            <p:nvPr/>
          </p:nvSpPr>
          <p:spPr bwMode="auto">
            <a:xfrm>
              <a:off x="6429962" y="1271294"/>
              <a:ext cx="73376" cy="7206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62" name="Freeform 21"/>
            <p:cNvSpPr>
              <a:spLocks noEditPoints="1"/>
            </p:cNvSpPr>
            <p:nvPr/>
          </p:nvSpPr>
          <p:spPr bwMode="auto">
            <a:xfrm>
              <a:off x="6526923" y="1271294"/>
              <a:ext cx="72066" cy="7206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63" name="Freeform 22"/>
            <p:cNvSpPr>
              <a:spLocks noEditPoints="1"/>
            </p:cNvSpPr>
            <p:nvPr/>
          </p:nvSpPr>
          <p:spPr bwMode="auto">
            <a:xfrm>
              <a:off x="6623884" y="1271294"/>
              <a:ext cx="72066" cy="7206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64" name="Freeform 23"/>
            <p:cNvSpPr>
              <a:spLocks noEditPoints="1"/>
            </p:cNvSpPr>
            <p:nvPr/>
          </p:nvSpPr>
          <p:spPr bwMode="auto">
            <a:xfrm>
              <a:off x="6429962" y="1366945"/>
              <a:ext cx="73376" cy="7337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65" name="Freeform 24"/>
            <p:cNvSpPr>
              <a:spLocks noEditPoints="1"/>
            </p:cNvSpPr>
            <p:nvPr/>
          </p:nvSpPr>
          <p:spPr bwMode="auto">
            <a:xfrm>
              <a:off x="6526923" y="1366945"/>
              <a:ext cx="72066" cy="7337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66" name="Freeform 25"/>
            <p:cNvSpPr>
              <a:spLocks noEditPoints="1"/>
            </p:cNvSpPr>
            <p:nvPr/>
          </p:nvSpPr>
          <p:spPr bwMode="auto">
            <a:xfrm>
              <a:off x="6623884" y="1366945"/>
              <a:ext cx="72066" cy="7337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grpSp>
      <p:sp>
        <p:nvSpPr>
          <p:cNvPr id="73" name="Rectangle 72"/>
          <p:cNvSpPr/>
          <p:nvPr/>
        </p:nvSpPr>
        <p:spPr>
          <a:xfrm>
            <a:off x="5155096" y="0"/>
            <a:ext cx="7066451" cy="6858000"/>
          </a:xfrm>
          <a:prstGeom prst="rect">
            <a:avLst/>
          </a:prstGeom>
          <a:solidFill>
            <a:srgbClr val="00082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Dans </a:t>
            </a:r>
            <a:r>
              <a:rPr lang="en-US" dirty="0" err="1"/>
              <a:t>cet</a:t>
            </a:r>
            <a:r>
              <a:rPr lang="en-US" dirty="0"/>
              <a:t> article, </a:t>
            </a:r>
            <a:r>
              <a:rPr lang="en-US" dirty="0" err="1"/>
              <a:t>ont</a:t>
            </a:r>
            <a:r>
              <a:rPr lang="en-US" dirty="0"/>
              <a:t> </a:t>
            </a:r>
            <a:r>
              <a:rPr lang="en-US" dirty="0" err="1"/>
              <a:t>illustre</a:t>
            </a:r>
            <a:r>
              <a:rPr lang="en-US" dirty="0"/>
              <a:t> </a:t>
            </a:r>
            <a:r>
              <a:rPr lang="en-US" dirty="0" err="1"/>
              <a:t>mieux</a:t>
            </a:r>
            <a:r>
              <a:rPr lang="en-US" dirty="0"/>
              <a:t> le </a:t>
            </a:r>
            <a:r>
              <a:rPr lang="en-US" dirty="0" err="1"/>
              <a:t>fonctionnemment</a:t>
            </a:r>
            <a:r>
              <a:rPr lang="en-US" dirty="0"/>
              <a:t> du web  a travers  </a:t>
            </a:r>
            <a:r>
              <a:rPr lang="fr-FR" dirty="0"/>
              <a:t>l</a:t>
            </a:r>
            <a:r>
              <a:rPr lang="en-US" dirty="0"/>
              <a:t>e citation de </a:t>
            </a:r>
            <a:r>
              <a:rPr lang="en-US" dirty="0" err="1"/>
              <a:t>qu’ellques</a:t>
            </a:r>
            <a:r>
              <a:rPr lang="en-US" dirty="0"/>
              <a:t> </a:t>
            </a:r>
            <a:r>
              <a:rPr lang="en-US" dirty="0" err="1"/>
              <a:t>éléménts</a:t>
            </a:r>
            <a:r>
              <a:rPr lang="en-US" dirty="0"/>
              <a:t> </a:t>
            </a:r>
            <a:r>
              <a:rPr lang="en-US" dirty="0" err="1"/>
              <a:t>théoriques</a:t>
            </a:r>
            <a:r>
              <a:rPr lang="en-US" dirty="0"/>
              <a:t> qui </a:t>
            </a:r>
            <a:r>
              <a:rPr lang="en-US" dirty="0" err="1"/>
              <a:t>fonctionnent</a:t>
            </a:r>
            <a:r>
              <a:rPr lang="en-US" dirty="0"/>
              <a:t> </a:t>
            </a:r>
            <a:r>
              <a:rPr lang="en-US" dirty="0" err="1"/>
              <a:t>en</a:t>
            </a:r>
            <a:r>
              <a:rPr lang="en-US" dirty="0"/>
              <a:t> </a:t>
            </a:r>
            <a:r>
              <a:rPr lang="en-US" dirty="0" err="1"/>
              <a:t>arrière</a:t>
            </a:r>
            <a:r>
              <a:rPr lang="en-US" dirty="0"/>
              <a:t> </a:t>
            </a:r>
            <a:r>
              <a:rPr lang="en-US" dirty="0" err="1"/>
              <a:t>paln</a:t>
            </a:r>
            <a:r>
              <a:rPr lang="en-US" dirty="0"/>
              <a:t>.</a:t>
            </a:r>
          </a:p>
        </p:txBody>
      </p:sp>
      <p:sp>
        <p:nvSpPr>
          <p:cNvPr id="74" name="TextBox 73"/>
          <p:cNvSpPr txBox="1"/>
          <p:nvPr/>
        </p:nvSpPr>
        <p:spPr>
          <a:xfrm>
            <a:off x="5798525" y="1026446"/>
            <a:ext cx="4285786" cy="1200329"/>
          </a:xfrm>
          <a:prstGeom prst="rect">
            <a:avLst/>
          </a:prstGeom>
          <a:noFill/>
        </p:spPr>
        <p:txBody>
          <a:bodyPr wrap="square" rtlCol="0">
            <a:spAutoFit/>
          </a:bodyPr>
          <a:lstStyle/>
          <a:p>
            <a:pPr algn="ctr"/>
            <a:r>
              <a:rPr lang="fr-FR" sz="3600" spc="-150" dirty="0">
                <a:solidFill>
                  <a:schemeClr val="bg1"/>
                </a:solidFill>
                <a:latin typeface="+mj-lt"/>
              </a:rPr>
              <a:t>Le fonctionnement du web</a:t>
            </a:r>
            <a:endParaRPr lang="id-ID" sz="3600" spc="-150" dirty="0">
              <a:solidFill>
                <a:schemeClr val="bg1"/>
              </a:solidFill>
              <a:latin typeface="+mj-lt"/>
            </a:endParaRPr>
          </a:p>
        </p:txBody>
      </p:sp>
      <p:cxnSp>
        <p:nvCxnSpPr>
          <p:cNvPr id="75" name="Straight Connector 74"/>
          <p:cNvCxnSpPr/>
          <p:nvPr/>
        </p:nvCxnSpPr>
        <p:spPr>
          <a:xfrm>
            <a:off x="5641983" y="880083"/>
            <a:ext cx="0" cy="150941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5610698" y="3640705"/>
            <a:ext cx="6222713" cy="307777"/>
          </a:xfrm>
          <a:prstGeom prst="rect">
            <a:avLst/>
          </a:prstGeom>
        </p:spPr>
        <p:txBody>
          <a:bodyPr wrap="square">
            <a:spAutoFit/>
          </a:bodyPr>
          <a:lstStyle/>
          <a:p>
            <a:endParaRPr lang="id-ID" sz="1400" dirty="0">
              <a:solidFill>
                <a:schemeClr val="bg1"/>
              </a:solidFill>
              <a:latin typeface="+mj-lt"/>
            </a:endParaRPr>
          </a:p>
        </p:txBody>
      </p:sp>
    </p:spTree>
    <p:extLst>
      <p:ext uri="{BB962C8B-B14F-4D97-AF65-F5344CB8AC3E}">
        <p14:creationId xmlns:p14="http://schemas.microsoft.com/office/powerpoint/2010/main" val="2003878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7976" r="17976"/>
          <a:stretch>
            <a:fillRect/>
          </a:stretch>
        </p:blipFill>
        <p:spPr/>
      </p:pic>
      <p:grpSp>
        <p:nvGrpSpPr>
          <p:cNvPr id="8" name="Group 7"/>
          <p:cNvGrpSpPr/>
          <p:nvPr/>
        </p:nvGrpSpPr>
        <p:grpSpPr>
          <a:xfrm>
            <a:off x="7604977" y="1195243"/>
            <a:ext cx="3630574" cy="584776"/>
            <a:chOff x="1497743" y="3716707"/>
            <a:chExt cx="3630574" cy="584776"/>
          </a:xfrm>
        </p:grpSpPr>
        <p:sp>
          <p:nvSpPr>
            <p:cNvPr id="9" name="TextBox 8"/>
            <p:cNvSpPr txBox="1"/>
            <p:nvPr/>
          </p:nvSpPr>
          <p:spPr>
            <a:xfrm>
              <a:off x="1497743" y="4024484"/>
              <a:ext cx="2115184" cy="276999"/>
            </a:xfrm>
            <a:prstGeom prst="rect">
              <a:avLst/>
            </a:prstGeom>
            <a:noFill/>
          </p:spPr>
          <p:txBody>
            <a:bodyPr wrap="square" rtlCol="0">
              <a:spAutoFit/>
            </a:bodyPr>
            <a:lstStyle/>
            <a:p>
              <a:pPr algn="ctr"/>
              <a:endParaRPr lang="en-US" sz="1200" dirty="0">
                <a:ea typeface="Lato Light" charset="0"/>
                <a:cs typeface="Lato Light" charset="0"/>
              </a:endParaRPr>
            </a:p>
          </p:txBody>
        </p:sp>
        <p:sp>
          <p:nvSpPr>
            <p:cNvPr id="10" name="Rectangle 9"/>
            <p:cNvSpPr/>
            <p:nvPr/>
          </p:nvSpPr>
          <p:spPr>
            <a:xfrm>
              <a:off x="1694364" y="3716707"/>
              <a:ext cx="3433953" cy="307777"/>
            </a:xfrm>
            <a:prstGeom prst="rect">
              <a:avLst/>
            </a:prstGeom>
          </p:spPr>
          <p:txBody>
            <a:bodyPr wrap="none">
              <a:spAutoFit/>
            </a:bodyPr>
            <a:lstStyle/>
            <a:p>
              <a:r>
                <a:rPr lang="en-US" sz="1400" b="1" spc="600" dirty="0" err="1">
                  <a:ea typeface="Montserrat" charset="0"/>
                  <a:cs typeface="Montserrat" charset="0"/>
                </a:rPr>
                <a:t>Aquoi</a:t>
              </a:r>
              <a:r>
                <a:rPr lang="en-US" sz="1400" b="1" spc="600" dirty="0">
                  <a:ea typeface="Montserrat" charset="0"/>
                  <a:cs typeface="Montserrat" charset="0"/>
                </a:rPr>
                <a:t> </a:t>
              </a:r>
              <a:r>
                <a:rPr lang="en-US" sz="1400" b="1" spc="600" dirty="0" err="1">
                  <a:ea typeface="Montserrat" charset="0"/>
                  <a:cs typeface="Montserrat" charset="0"/>
                </a:rPr>
                <a:t>sert</a:t>
              </a:r>
              <a:r>
                <a:rPr lang="en-US" sz="1400" b="1" spc="600" dirty="0">
                  <a:ea typeface="Montserrat" charset="0"/>
                  <a:cs typeface="Montserrat" charset="0"/>
                </a:rPr>
                <a:t> </a:t>
              </a:r>
              <a:r>
                <a:rPr lang="en-US" sz="1400" b="1" spc="600" dirty="0" err="1">
                  <a:ea typeface="Montserrat" charset="0"/>
                  <a:cs typeface="Montserrat" charset="0"/>
                </a:rPr>
                <a:t>paquets</a:t>
              </a:r>
              <a:r>
                <a:rPr lang="en-US" sz="1400" b="1" spc="600" dirty="0">
                  <a:ea typeface="Montserrat" charset="0"/>
                  <a:cs typeface="Montserrat" charset="0"/>
                </a:rPr>
                <a:t> ?</a:t>
              </a:r>
            </a:p>
          </p:txBody>
        </p:sp>
      </p:grpSp>
      <p:grpSp>
        <p:nvGrpSpPr>
          <p:cNvPr id="14" name="Group 13"/>
          <p:cNvGrpSpPr/>
          <p:nvPr/>
        </p:nvGrpSpPr>
        <p:grpSpPr>
          <a:xfrm>
            <a:off x="9176742" y="327864"/>
            <a:ext cx="720000" cy="720000"/>
            <a:chOff x="2273624" y="2877185"/>
            <a:chExt cx="720000" cy="720000"/>
          </a:xfrm>
        </p:grpSpPr>
        <p:sp>
          <p:nvSpPr>
            <p:cNvPr id="15" name="Freeform 102"/>
            <p:cNvSpPr>
              <a:spLocks noChangeAspect="1" noEditPoints="1"/>
            </p:cNvSpPr>
            <p:nvPr/>
          </p:nvSpPr>
          <p:spPr bwMode="auto">
            <a:xfrm>
              <a:off x="2273624" y="2877185"/>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sp>
          <p:nvSpPr>
            <p:cNvPr id="18" name="Freeform 127"/>
            <p:cNvSpPr>
              <a:spLocks noEditPoints="1"/>
            </p:cNvSpPr>
            <p:nvPr/>
          </p:nvSpPr>
          <p:spPr bwMode="auto">
            <a:xfrm>
              <a:off x="2488837" y="3050253"/>
              <a:ext cx="289573" cy="386534"/>
            </a:xfrm>
            <a:custGeom>
              <a:avLst/>
              <a:gdLst>
                <a:gd name="T0" fmla="*/ 40 w 192"/>
                <a:gd name="T1" fmla="*/ 256 h 256"/>
                <a:gd name="T2" fmla="*/ 80 w 192"/>
                <a:gd name="T3" fmla="*/ 216 h 256"/>
                <a:gd name="T4" fmla="*/ 80 w 192"/>
                <a:gd name="T5" fmla="*/ 102 h 256"/>
                <a:gd name="T6" fmla="*/ 176 w 192"/>
                <a:gd name="T7" fmla="*/ 82 h 256"/>
                <a:gd name="T8" fmla="*/ 176 w 192"/>
                <a:gd name="T9" fmla="*/ 160 h 256"/>
                <a:gd name="T10" fmla="*/ 152 w 192"/>
                <a:gd name="T11" fmla="*/ 152 h 256"/>
                <a:gd name="T12" fmla="*/ 112 w 192"/>
                <a:gd name="T13" fmla="*/ 192 h 256"/>
                <a:gd name="T14" fmla="*/ 152 w 192"/>
                <a:gd name="T15" fmla="*/ 232 h 256"/>
                <a:gd name="T16" fmla="*/ 192 w 192"/>
                <a:gd name="T17" fmla="*/ 192 h 256"/>
                <a:gd name="T18" fmla="*/ 192 w 192"/>
                <a:gd name="T19" fmla="*/ 72 h 256"/>
                <a:gd name="T20" fmla="*/ 192 w 192"/>
                <a:gd name="T21" fmla="*/ 72 h 256"/>
                <a:gd name="T22" fmla="*/ 192 w 192"/>
                <a:gd name="T23" fmla="*/ 8 h 256"/>
                <a:gd name="T24" fmla="*/ 189 w 192"/>
                <a:gd name="T25" fmla="*/ 2 h 256"/>
                <a:gd name="T26" fmla="*/ 182 w 192"/>
                <a:gd name="T27" fmla="*/ 0 h 256"/>
                <a:gd name="T28" fmla="*/ 70 w 192"/>
                <a:gd name="T29" fmla="*/ 24 h 256"/>
                <a:gd name="T30" fmla="*/ 64 w 192"/>
                <a:gd name="T31" fmla="*/ 32 h 256"/>
                <a:gd name="T32" fmla="*/ 64 w 192"/>
                <a:gd name="T33" fmla="*/ 96 h 256"/>
                <a:gd name="T34" fmla="*/ 64 w 192"/>
                <a:gd name="T35" fmla="*/ 96 h 256"/>
                <a:gd name="T36" fmla="*/ 64 w 192"/>
                <a:gd name="T37" fmla="*/ 184 h 256"/>
                <a:gd name="T38" fmla="*/ 40 w 192"/>
                <a:gd name="T39" fmla="*/ 176 h 256"/>
                <a:gd name="T40" fmla="*/ 0 w 192"/>
                <a:gd name="T41" fmla="*/ 216 h 256"/>
                <a:gd name="T42" fmla="*/ 40 w 192"/>
                <a:gd name="T43" fmla="*/ 256 h 256"/>
                <a:gd name="T44" fmla="*/ 152 w 192"/>
                <a:gd name="T45" fmla="*/ 216 h 256"/>
                <a:gd name="T46" fmla="*/ 128 w 192"/>
                <a:gd name="T47" fmla="*/ 192 h 256"/>
                <a:gd name="T48" fmla="*/ 152 w 192"/>
                <a:gd name="T49" fmla="*/ 168 h 256"/>
                <a:gd name="T50" fmla="*/ 176 w 192"/>
                <a:gd name="T51" fmla="*/ 192 h 256"/>
                <a:gd name="T52" fmla="*/ 152 w 192"/>
                <a:gd name="T53" fmla="*/ 216 h 256"/>
                <a:gd name="T54" fmla="*/ 176 w 192"/>
                <a:gd name="T55" fmla="*/ 18 h 256"/>
                <a:gd name="T56" fmla="*/ 176 w 192"/>
                <a:gd name="T57" fmla="*/ 66 h 256"/>
                <a:gd name="T58" fmla="*/ 80 w 192"/>
                <a:gd name="T59" fmla="*/ 86 h 256"/>
                <a:gd name="T60" fmla="*/ 80 w 192"/>
                <a:gd name="T61" fmla="*/ 38 h 256"/>
                <a:gd name="T62" fmla="*/ 176 w 192"/>
                <a:gd name="T63" fmla="*/ 18 h 256"/>
                <a:gd name="T64" fmla="*/ 40 w 192"/>
                <a:gd name="T65" fmla="*/ 192 h 256"/>
                <a:gd name="T66" fmla="*/ 64 w 192"/>
                <a:gd name="T67" fmla="*/ 216 h 256"/>
                <a:gd name="T68" fmla="*/ 40 w 192"/>
                <a:gd name="T69" fmla="*/ 240 h 256"/>
                <a:gd name="T70" fmla="*/ 16 w 192"/>
                <a:gd name="T71" fmla="*/ 216 h 256"/>
                <a:gd name="T72" fmla="*/ 40 w 192"/>
                <a:gd name="T73" fmla="*/ 19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256">
                  <a:moveTo>
                    <a:pt x="40" y="256"/>
                  </a:moveTo>
                  <a:cubicBezTo>
                    <a:pt x="62" y="256"/>
                    <a:pt x="80" y="238"/>
                    <a:pt x="80" y="216"/>
                  </a:cubicBezTo>
                  <a:cubicBezTo>
                    <a:pt x="80" y="102"/>
                    <a:pt x="80" y="102"/>
                    <a:pt x="80" y="102"/>
                  </a:cubicBezTo>
                  <a:cubicBezTo>
                    <a:pt x="176" y="82"/>
                    <a:pt x="176" y="82"/>
                    <a:pt x="176" y="82"/>
                  </a:cubicBezTo>
                  <a:cubicBezTo>
                    <a:pt x="176" y="160"/>
                    <a:pt x="176" y="160"/>
                    <a:pt x="176" y="160"/>
                  </a:cubicBezTo>
                  <a:cubicBezTo>
                    <a:pt x="168" y="155"/>
                    <a:pt x="161" y="152"/>
                    <a:pt x="152" y="152"/>
                  </a:cubicBezTo>
                  <a:cubicBezTo>
                    <a:pt x="130" y="152"/>
                    <a:pt x="112" y="170"/>
                    <a:pt x="112" y="192"/>
                  </a:cubicBezTo>
                  <a:cubicBezTo>
                    <a:pt x="112" y="214"/>
                    <a:pt x="130" y="232"/>
                    <a:pt x="152" y="232"/>
                  </a:cubicBezTo>
                  <a:cubicBezTo>
                    <a:pt x="174" y="232"/>
                    <a:pt x="192" y="214"/>
                    <a:pt x="192" y="192"/>
                  </a:cubicBezTo>
                  <a:cubicBezTo>
                    <a:pt x="192" y="72"/>
                    <a:pt x="192" y="72"/>
                    <a:pt x="192" y="72"/>
                  </a:cubicBezTo>
                  <a:cubicBezTo>
                    <a:pt x="192" y="72"/>
                    <a:pt x="192" y="72"/>
                    <a:pt x="192" y="72"/>
                  </a:cubicBezTo>
                  <a:cubicBezTo>
                    <a:pt x="192" y="8"/>
                    <a:pt x="192" y="8"/>
                    <a:pt x="192" y="8"/>
                  </a:cubicBezTo>
                  <a:cubicBezTo>
                    <a:pt x="192" y="6"/>
                    <a:pt x="191" y="3"/>
                    <a:pt x="189" y="2"/>
                  </a:cubicBezTo>
                  <a:cubicBezTo>
                    <a:pt x="187" y="0"/>
                    <a:pt x="185" y="0"/>
                    <a:pt x="182" y="0"/>
                  </a:cubicBezTo>
                  <a:cubicBezTo>
                    <a:pt x="70" y="24"/>
                    <a:pt x="70" y="24"/>
                    <a:pt x="70" y="24"/>
                  </a:cubicBezTo>
                  <a:cubicBezTo>
                    <a:pt x="67" y="25"/>
                    <a:pt x="64" y="28"/>
                    <a:pt x="64" y="32"/>
                  </a:cubicBezTo>
                  <a:cubicBezTo>
                    <a:pt x="64" y="96"/>
                    <a:pt x="64" y="96"/>
                    <a:pt x="64" y="96"/>
                  </a:cubicBezTo>
                  <a:cubicBezTo>
                    <a:pt x="64" y="96"/>
                    <a:pt x="64" y="96"/>
                    <a:pt x="64" y="96"/>
                  </a:cubicBezTo>
                  <a:cubicBezTo>
                    <a:pt x="64" y="184"/>
                    <a:pt x="64" y="184"/>
                    <a:pt x="64" y="184"/>
                  </a:cubicBezTo>
                  <a:cubicBezTo>
                    <a:pt x="56" y="179"/>
                    <a:pt x="49" y="176"/>
                    <a:pt x="40" y="176"/>
                  </a:cubicBezTo>
                  <a:cubicBezTo>
                    <a:pt x="18" y="176"/>
                    <a:pt x="0" y="194"/>
                    <a:pt x="0" y="216"/>
                  </a:cubicBezTo>
                  <a:cubicBezTo>
                    <a:pt x="0" y="238"/>
                    <a:pt x="18" y="256"/>
                    <a:pt x="40" y="256"/>
                  </a:cubicBezTo>
                  <a:close/>
                  <a:moveTo>
                    <a:pt x="152" y="216"/>
                  </a:moveTo>
                  <a:cubicBezTo>
                    <a:pt x="139" y="216"/>
                    <a:pt x="128" y="205"/>
                    <a:pt x="128" y="192"/>
                  </a:cubicBezTo>
                  <a:cubicBezTo>
                    <a:pt x="128" y="179"/>
                    <a:pt x="139" y="168"/>
                    <a:pt x="152" y="168"/>
                  </a:cubicBezTo>
                  <a:cubicBezTo>
                    <a:pt x="165" y="168"/>
                    <a:pt x="176" y="179"/>
                    <a:pt x="176" y="192"/>
                  </a:cubicBezTo>
                  <a:cubicBezTo>
                    <a:pt x="176" y="205"/>
                    <a:pt x="165" y="216"/>
                    <a:pt x="152" y="216"/>
                  </a:cubicBezTo>
                  <a:close/>
                  <a:moveTo>
                    <a:pt x="176" y="18"/>
                  </a:moveTo>
                  <a:cubicBezTo>
                    <a:pt x="176" y="66"/>
                    <a:pt x="176" y="66"/>
                    <a:pt x="176" y="66"/>
                  </a:cubicBezTo>
                  <a:cubicBezTo>
                    <a:pt x="80" y="86"/>
                    <a:pt x="80" y="86"/>
                    <a:pt x="80" y="86"/>
                  </a:cubicBezTo>
                  <a:cubicBezTo>
                    <a:pt x="80" y="38"/>
                    <a:pt x="80" y="38"/>
                    <a:pt x="80" y="38"/>
                  </a:cubicBezTo>
                  <a:lnTo>
                    <a:pt x="176" y="18"/>
                  </a:lnTo>
                  <a:close/>
                  <a:moveTo>
                    <a:pt x="40" y="192"/>
                  </a:moveTo>
                  <a:cubicBezTo>
                    <a:pt x="53" y="192"/>
                    <a:pt x="64" y="203"/>
                    <a:pt x="64" y="216"/>
                  </a:cubicBezTo>
                  <a:cubicBezTo>
                    <a:pt x="64" y="229"/>
                    <a:pt x="53" y="240"/>
                    <a:pt x="40" y="240"/>
                  </a:cubicBezTo>
                  <a:cubicBezTo>
                    <a:pt x="27" y="240"/>
                    <a:pt x="16" y="229"/>
                    <a:pt x="16" y="216"/>
                  </a:cubicBezTo>
                  <a:cubicBezTo>
                    <a:pt x="16" y="203"/>
                    <a:pt x="27" y="192"/>
                    <a:pt x="40"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accent5"/>
                </a:solidFill>
              </a:endParaRPr>
            </a:p>
          </p:txBody>
        </p:sp>
      </p:grpSp>
      <p:sp>
        <p:nvSpPr>
          <p:cNvPr id="53" name="Rectangle 52"/>
          <p:cNvSpPr/>
          <p:nvPr/>
        </p:nvSpPr>
        <p:spPr>
          <a:xfrm>
            <a:off x="0" y="0"/>
            <a:ext cx="6795446" cy="6858000"/>
          </a:xfrm>
          <a:prstGeom prst="rect">
            <a:avLst/>
          </a:prstGeom>
          <a:solidFill>
            <a:srgbClr val="00082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Explications</a:t>
            </a:r>
          </a:p>
          <a:p>
            <a:endParaRPr lang="en-US" dirty="0"/>
          </a:p>
          <a:p>
            <a:r>
              <a:rPr lang="fr-FR" b="0" i="0" dirty="0">
                <a:solidFill>
                  <a:schemeClr val="bg1"/>
                </a:solidFill>
                <a:effectLst/>
                <a:latin typeface="Inter"/>
              </a:rPr>
              <a:t>-   le navigateur demande au DNS l'adresse réelle du serveur contenant le site web (vous trouvez l'adresse du magasin).</a:t>
            </a:r>
          </a:p>
          <a:p>
            <a:endParaRPr lang="fr-FR" dirty="0">
              <a:solidFill>
                <a:schemeClr val="bg1"/>
              </a:solidFill>
              <a:latin typeface="Inter"/>
            </a:endParaRPr>
          </a:p>
          <a:p>
            <a:pPr marL="285750" indent="-285750">
              <a:buFontTx/>
              <a:buChar char="-"/>
            </a:pPr>
            <a:r>
              <a:rPr lang="fr-FR" dirty="0">
                <a:solidFill>
                  <a:schemeClr val="bg1"/>
                </a:solidFill>
                <a:latin typeface="Inter"/>
              </a:rPr>
              <a:t>E</a:t>
            </a:r>
            <a:r>
              <a:rPr lang="fr-FR" b="0" i="0" dirty="0">
                <a:solidFill>
                  <a:schemeClr val="bg1"/>
                </a:solidFill>
                <a:effectLst/>
                <a:latin typeface="Inter"/>
              </a:rPr>
              <a:t>changés par l'intermédiaire de la connexion internet en utilisant TCP/IP.</a:t>
            </a:r>
          </a:p>
          <a:p>
            <a:pPr marL="285750" indent="-285750">
              <a:buFontTx/>
              <a:buChar char="-"/>
            </a:pPr>
            <a:endParaRPr lang="fr-FR" b="0" i="0" dirty="0">
              <a:solidFill>
                <a:schemeClr val="bg1"/>
              </a:solidFill>
              <a:effectLst/>
              <a:latin typeface="Inter"/>
            </a:endParaRPr>
          </a:p>
          <a:p>
            <a:r>
              <a:rPr lang="fr-FR" b="0" i="0" dirty="0">
                <a:solidFill>
                  <a:schemeClr val="bg1"/>
                </a:solidFill>
                <a:effectLst/>
                <a:latin typeface="Inter"/>
              </a:rPr>
              <a:t>- Le navigateur assemble les différents morceaux pour recomposer le site web en entier puis l'affiche sur votre écran.</a:t>
            </a:r>
          </a:p>
          <a:p>
            <a:endParaRPr lang="en-US" dirty="0"/>
          </a:p>
        </p:txBody>
      </p:sp>
      <p:sp>
        <p:nvSpPr>
          <p:cNvPr id="54" name="TextBox 53"/>
          <p:cNvSpPr txBox="1"/>
          <p:nvPr/>
        </p:nvSpPr>
        <p:spPr>
          <a:xfrm>
            <a:off x="678062" y="363785"/>
            <a:ext cx="4323837" cy="1200329"/>
          </a:xfrm>
          <a:prstGeom prst="rect">
            <a:avLst/>
          </a:prstGeom>
          <a:noFill/>
        </p:spPr>
        <p:txBody>
          <a:bodyPr wrap="square" rtlCol="0">
            <a:spAutoFit/>
          </a:bodyPr>
          <a:lstStyle/>
          <a:p>
            <a:pPr algn="ctr"/>
            <a:r>
              <a:rPr lang="fr-FR" sz="3600" spc="-150" dirty="0">
                <a:solidFill>
                  <a:schemeClr val="bg1"/>
                </a:solidFill>
                <a:latin typeface="+mj-lt"/>
              </a:rPr>
              <a:t>Le fonctionnement du web</a:t>
            </a:r>
            <a:endParaRPr lang="id-ID" sz="3600" spc="-150" dirty="0">
              <a:solidFill>
                <a:schemeClr val="bg1"/>
              </a:solidFill>
              <a:latin typeface="+mj-lt"/>
            </a:endParaRPr>
          </a:p>
        </p:txBody>
      </p:sp>
      <p:cxnSp>
        <p:nvCxnSpPr>
          <p:cNvPr id="55" name="Straight Connector 54"/>
          <p:cNvCxnSpPr/>
          <p:nvPr/>
        </p:nvCxnSpPr>
        <p:spPr>
          <a:xfrm>
            <a:off x="417701" y="189976"/>
            <a:ext cx="0" cy="1509417"/>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4F7C020B-A9E7-4BFD-BE1F-AA78C48EEAFD}"/>
              </a:ext>
            </a:extLst>
          </p:cNvPr>
          <p:cNvSpPr txBox="1"/>
          <p:nvPr/>
        </p:nvSpPr>
        <p:spPr>
          <a:xfrm>
            <a:off x="7252138" y="1650399"/>
            <a:ext cx="4532872" cy="1384995"/>
          </a:xfrm>
          <a:prstGeom prst="rect">
            <a:avLst/>
          </a:prstGeom>
          <a:noFill/>
        </p:spPr>
        <p:txBody>
          <a:bodyPr wrap="square">
            <a:spAutoFit/>
          </a:bodyPr>
          <a:lstStyle/>
          <a:p>
            <a:r>
              <a:rPr lang="fr-FR" sz="1200" b="0" i="0" dirty="0">
                <a:solidFill>
                  <a:schemeClr val="tx1">
                    <a:lumMod val="75000"/>
                  </a:schemeClr>
                </a:solidFill>
                <a:effectLst/>
              </a:rPr>
              <a:t>le terme « paquet » pour décrire le format avec lequel les données étaient envoyées depuis le serveur vers le client. Qu'est-ce que cela signifie ? Pour simplifier, lorsque des données sont envoyées sur le Web, elles sont envoyées en milliers de petits morceaux afin que de nombreux utilisateurs puissent consulter la même page web au même moment.</a:t>
            </a:r>
            <a:endParaRPr lang="fr-FR" sz="1200" dirty="0"/>
          </a:p>
        </p:txBody>
      </p:sp>
    </p:spTree>
    <p:extLst>
      <p:ext uri="{BB962C8B-B14F-4D97-AF65-F5344CB8AC3E}">
        <p14:creationId xmlns:p14="http://schemas.microsoft.com/office/powerpoint/2010/main" val="1704904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6096000" y="0"/>
            <a:ext cx="6138226" cy="6858000"/>
          </a:xfrm>
          <a:prstGeom prst="rect">
            <a:avLst/>
          </a:prstGeom>
          <a:solidFill>
            <a:srgbClr val="00082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387762" y="2204721"/>
            <a:ext cx="5336878" cy="738664"/>
          </a:xfrm>
          <a:prstGeom prst="rect">
            <a:avLst/>
          </a:prstGeom>
        </p:spPr>
        <p:txBody>
          <a:bodyPr wrap="square">
            <a:spAutoFit/>
          </a:bodyPr>
          <a:lstStyle/>
          <a:p>
            <a:pPr algn="ctr"/>
            <a:r>
              <a:rPr lang="fr-FR" sz="1400" dirty="0">
                <a:solidFill>
                  <a:schemeClr val="bg1"/>
                </a:solidFill>
                <a:latin typeface="+mj-lt"/>
              </a:rPr>
              <a:t>Pour être devenir un développeur web, il faut requise des</a:t>
            </a:r>
          </a:p>
          <a:p>
            <a:endParaRPr lang="fr-FR" sz="1400" dirty="0">
              <a:solidFill>
                <a:schemeClr val="bg1"/>
              </a:solidFill>
              <a:latin typeface="+mj-lt"/>
            </a:endParaRPr>
          </a:p>
          <a:p>
            <a:r>
              <a:rPr lang="fr-FR" sz="1400" dirty="0">
                <a:solidFill>
                  <a:schemeClr val="bg1"/>
                </a:solidFill>
                <a:latin typeface="+mj-lt"/>
              </a:rPr>
              <a:t> </a:t>
            </a:r>
            <a:r>
              <a:rPr lang="fr-FR" sz="1400" dirty="0" err="1">
                <a:solidFill>
                  <a:schemeClr val="bg1"/>
                </a:solidFill>
                <a:latin typeface="+mj-lt"/>
              </a:rPr>
              <a:t>cométances</a:t>
            </a:r>
            <a:r>
              <a:rPr lang="fr-FR" sz="1400" dirty="0">
                <a:solidFill>
                  <a:schemeClr val="bg1"/>
                </a:solidFill>
                <a:latin typeface="+mj-lt"/>
              </a:rPr>
              <a:t> </a:t>
            </a:r>
            <a:r>
              <a:rPr lang="fr-FR" sz="1400" dirty="0" err="1">
                <a:solidFill>
                  <a:schemeClr val="bg1"/>
                </a:solidFill>
                <a:latin typeface="+mj-lt"/>
              </a:rPr>
              <a:t>indivudielles</a:t>
            </a:r>
            <a:r>
              <a:rPr lang="fr-FR" sz="1400" dirty="0">
                <a:solidFill>
                  <a:schemeClr val="bg1"/>
                </a:solidFill>
                <a:latin typeface="+mj-lt"/>
              </a:rPr>
              <a:t> et des </a:t>
            </a:r>
            <a:r>
              <a:rPr lang="fr-FR" sz="1400" dirty="0" err="1">
                <a:solidFill>
                  <a:schemeClr val="bg1"/>
                </a:solidFill>
                <a:latin typeface="+mj-lt"/>
              </a:rPr>
              <a:t>compétances</a:t>
            </a:r>
            <a:r>
              <a:rPr lang="fr-FR" sz="1400" dirty="0">
                <a:solidFill>
                  <a:schemeClr val="bg1"/>
                </a:solidFill>
                <a:latin typeface="+mj-lt"/>
              </a:rPr>
              <a:t> matériels </a:t>
            </a:r>
            <a:endParaRPr lang="id-ID" sz="1400" dirty="0">
              <a:solidFill>
                <a:schemeClr val="bg1"/>
              </a:solidFill>
              <a:latin typeface="+mj-lt"/>
            </a:endParaRPr>
          </a:p>
        </p:txBody>
      </p:sp>
      <p:grpSp>
        <p:nvGrpSpPr>
          <p:cNvPr id="16" name="Group 15"/>
          <p:cNvGrpSpPr/>
          <p:nvPr/>
        </p:nvGrpSpPr>
        <p:grpSpPr>
          <a:xfrm>
            <a:off x="6441013" y="1008589"/>
            <a:ext cx="5750987" cy="705911"/>
            <a:chOff x="3005038" y="3157838"/>
            <a:chExt cx="6686065" cy="835363"/>
          </a:xfrm>
        </p:grpSpPr>
        <p:sp>
          <p:nvSpPr>
            <p:cNvPr id="17" name="Rectangle 16"/>
            <p:cNvSpPr/>
            <p:nvPr/>
          </p:nvSpPr>
          <p:spPr>
            <a:xfrm>
              <a:off x="3856070" y="3238132"/>
              <a:ext cx="5835033" cy="755069"/>
            </a:xfrm>
            <a:prstGeom prst="rect">
              <a:avLst/>
            </a:prstGeom>
          </p:spPr>
          <p:txBody>
            <a:bodyPr wrap="square">
              <a:spAutoFit/>
            </a:bodyPr>
            <a:lstStyle/>
            <a:p>
              <a:pPr>
                <a:lnSpc>
                  <a:spcPct val="80000"/>
                </a:lnSpc>
              </a:pPr>
              <a:r>
                <a:rPr lang="fr-FR" sz="4400" dirty="0" err="1">
                  <a:solidFill>
                    <a:schemeClr val="bg1"/>
                  </a:solidFill>
                  <a:latin typeface="+mj-lt"/>
                </a:rPr>
                <a:t>Dvéloppeur</a:t>
              </a:r>
              <a:r>
                <a:rPr lang="fr-FR" sz="4400" dirty="0">
                  <a:solidFill>
                    <a:schemeClr val="bg1"/>
                  </a:solidFill>
                  <a:latin typeface="+mj-lt"/>
                </a:rPr>
                <a:t> web</a:t>
              </a:r>
              <a:endParaRPr lang="id-ID" sz="4400" dirty="0">
                <a:solidFill>
                  <a:schemeClr val="bg1"/>
                </a:solidFill>
                <a:latin typeface="+mj-lt"/>
              </a:endParaRPr>
            </a:p>
          </p:txBody>
        </p:sp>
        <p:grpSp>
          <p:nvGrpSpPr>
            <p:cNvPr id="18" name="Group 17"/>
            <p:cNvGrpSpPr/>
            <p:nvPr/>
          </p:nvGrpSpPr>
          <p:grpSpPr>
            <a:xfrm>
              <a:off x="3005038" y="3157838"/>
              <a:ext cx="851032" cy="813612"/>
              <a:chOff x="5494418" y="5479932"/>
              <a:chExt cx="386534" cy="386534"/>
            </a:xfrm>
            <a:solidFill>
              <a:schemeClr val="bg1"/>
            </a:solidFill>
          </p:grpSpPr>
          <p:sp>
            <p:nvSpPr>
              <p:cNvPr id="19" name="Freeform 185"/>
              <p:cNvSpPr>
                <a:spLocks noEditPoints="1"/>
              </p:cNvSpPr>
              <p:nvPr/>
            </p:nvSpPr>
            <p:spPr bwMode="auto">
              <a:xfrm>
                <a:off x="5494418" y="5479932"/>
                <a:ext cx="169027" cy="169027"/>
              </a:xfrm>
              <a:custGeom>
                <a:avLst/>
                <a:gdLst>
                  <a:gd name="T0" fmla="*/ 8 w 112"/>
                  <a:gd name="T1" fmla="*/ 112 h 112"/>
                  <a:gd name="T2" fmla="*/ 104 w 112"/>
                  <a:gd name="T3" fmla="*/ 112 h 112"/>
                  <a:gd name="T4" fmla="*/ 112 w 112"/>
                  <a:gd name="T5" fmla="*/ 104 h 112"/>
                  <a:gd name="T6" fmla="*/ 112 w 112"/>
                  <a:gd name="T7" fmla="*/ 8 h 112"/>
                  <a:gd name="T8" fmla="*/ 104 w 112"/>
                  <a:gd name="T9" fmla="*/ 0 h 112"/>
                  <a:gd name="T10" fmla="*/ 8 w 112"/>
                  <a:gd name="T11" fmla="*/ 0 h 112"/>
                  <a:gd name="T12" fmla="*/ 0 w 112"/>
                  <a:gd name="T13" fmla="*/ 8 h 112"/>
                  <a:gd name="T14" fmla="*/ 0 w 112"/>
                  <a:gd name="T15" fmla="*/ 104 h 112"/>
                  <a:gd name="T16" fmla="*/ 8 w 112"/>
                  <a:gd name="T17" fmla="*/ 112 h 112"/>
                  <a:gd name="T18" fmla="*/ 16 w 112"/>
                  <a:gd name="T19" fmla="*/ 16 h 112"/>
                  <a:gd name="T20" fmla="*/ 96 w 112"/>
                  <a:gd name="T21" fmla="*/ 16 h 112"/>
                  <a:gd name="T22" fmla="*/ 96 w 112"/>
                  <a:gd name="T23" fmla="*/ 96 h 112"/>
                  <a:gd name="T24" fmla="*/ 16 w 112"/>
                  <a:gd name="T25" fmla="*/ 96 h 112"/>
                  <a:gd name="T26" fmla="*/ 16 w 112"/>
                  <a:gd name="T27"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6"/>
              <p:cNvSpPr>
                <a:spLocks noEditPoints="1"/>
              </p:cNvSpPr>
              <p:nvPr/>
            </p:nvSpPr>
            <p:spPr bwMode="auto">
              <a:xfrm>
                <a:off x="5711925" y="5479932"/>
                <a:ext cx="169027" cy="169027"/>
              </a:xfrm>
              <a:custGeom>
                <a:avLst/>
                <a:gdLst>
                  <a:gd name="T0" fmla="*/ 112 w 112"/>
                  <a:gd name="T1" fmla="*/ 8 h 112"/>
                  <a:gd name="T2" fmla="*/ 104 w 112"/>
                  <a:gd name="T3" fmla="*/ 0 h 112"/>
                  <a:gd name="T4" fmla="*/ 8 w 112"/>
                  <a:gd name="T5" fmla="*/ 0 h 112"/>
                  <a:gd name="T6" fmla="*/ 0 w 112"/>
                  <a:gd name="T7" fmla="*/ 8 h 112"/>
                  <a:gd name="T8" fmla="*/ 0 w 112"/>
                  <a:gd name="T9" fmla="*/ 104 h 112"/>
                  <a:gd name="T10" fmla="*/ 8 w 112"/>
                  <a:gd name="T11" fmla="*/ 112 h 112"/>
                  <a:gd name="T12" fmla="*/ 104 w 112"/>
                  <a:gd name="T13" fmla="*/ 112 h 112"/>
                  <a:gd name="T14" fmla="*/ 112 w 112"/>
                  <a:gd name="T15" fmla="*/ 104 h 112"/>
                  <a:gd name="T16" fmla="*/ 112 w 112"/>
                  <a:gd name="T17" fmla="*/ 8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7"/>
              <p:cNvSpPr>
                <a:spLocks noEditPoints="1"/>
              </p:cNvSpPr>
              <p:nvPr/>
            </p:nvSpPr>
            <p:spPr bwMode="auto">
              <a:xfrm>
                <a:off x="5494418" y="5690888"/>
                <a:ext cx="175578" cy="175578"/>
              </a:xfrm>
              <a:custGeom>
                <a:avLst/>
                <a:gdLst>
                  <a:gd name="T0" fmla="*/ 8 w 116"/>
                  <a:gd name="T1" fmla="*/ 116 h 116"/>
                  <a:gd name="T2" fmla="*/ 108 w 116"/>
                  <a:gd name="T3" fmla="*/ 116 h 116"/>
                  <a:gd name="T4" fmla="*/ 116 w 116"/>
                  <a:gd name="T5" fmla="*/ 108 h 116"/>
                  <a:gd name="T6" fmla="*/ 116 w 116"/>
                  <a:gd name="T7" fmla="*/ 8 h 116"/>
                  <a:gd name="T8" fmla="*/ 108 w 116"/>
                  <a:gd name="T9" fmla="*/ 0 h 116"/>
                  <a:gd name="T10" fmla="*/ 8 w 116"/>
                  <a:gd name="T11" fmla="*/ 0 h 116"/>
                  <a:gd name="T12" fmla="*/ 0 w 116"/>
                  <a:gd name="T13" fmla="*/ 8 h 116"/>
                  <a:gd name="T14" fmla="*/ 0 w 116"/>
                  <a:gd name="T15" fmla="*/ 108 h 116"/>
                  <a:gd name="T16" fmla="*/ 8 w 116"/>
                  <a:gd name="T17" fmla="*/ 116 h 116"/>
                  <a:gd name="T18" fmla="*/ 16 w 116"/>
                  <a:gd name="T19" fmla="*/ 16 h 116"/>
                  <a:gd name="T20" fmla="*/ 100 w 116"/>
                  <a:gd name="T21" fmla="*/ 16 h 116"/>
                  <a:gd name="T22" fmla="*/ 100 w 116"/>
                  <a:gd name="T23" fmla="*/ 100 h 116"/>
                  <a:gd name="T24" fmla="*/ 16 w 116"/>
                  <a:gd name="T25" fmla="*/ 100 h 116"/>
                  <a:gd name="T26" fmla="*/ 16 w 116"/>
                  <a:gd name="T2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8"/>
              <p:cNvSpPr>
                <a:spLocks noEditPoints="1"/>
              </p:cNvSpPr>
              <p:nvPr/>
            </p:nvSpPr>
            <p:spPr bwMode="auto">
              <a:xfrm>
                <a:off x="5711925" y="5697439"/>
                <a:ext cx="169027" cy="169027"/>
              </a:xfrm>
              <a:custGeom>
                <a:avLst/>
                <a:gdLst>
                  <a:gd name="T0" fmla="*/ 104 w 112"/>
                  <a:gd name="T1" fmla="*/ 0 h 112"/>
                  <a:gd name="T2" fmla="*/ 8 w 112"/>
                  <a:gd name="T3" fmla="*/ 0 h 112"/>
                  <a:gd name="T4" fmla="*/ 0 w 112"/>
                  <a:gd name="T5" fmla="*/ 8 h 112"/>
                  <a:gd name="T6" fmla="*/ 0 w 112"/>
                  <a:gd name="T7" fmla="*/ 104 h 112"/>
                  <a:gd name="T8" fmla="*/ 8 w 112"/>
                  <a:gd name="T9" fmla="*/ 112 h 112"/>
                  <a:gd name="T10" fmla="*/ 104 w 112"/>
                  <a:gd name="T11" fmla="*/ 112 h 112"/>
                  <a:gd name="T12" fmla="*/ 112 w 112"/>
                  <a:gd name="T13" fmla="*/ 104 h 112"/>
                  <a:gd name="T14" fmla="*/ 112 w 112"/>
                  <a:gd name="T15" fmla="*/ 8 h 112"/>
                  <a:gd name="T16" fmla="*/ 104 w 112"/>
                  <a:gd name="T17" fmla="*/ 0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10" name="Espace réservé pour une image  9">
            <a:extLst>
              <a:ext uri="{FF2B5EF4-FFF2-40B4-BE49-F238E27FC236}">
                <a16:creationId xmlns:a16="http://schemas.microsoft.com/office/drawing/2014/main" id="{A413CB4F-125A-4F43-B471-E3EFB633308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436" b="12436"/>
          <a:stretch>
            <a:fillRect/>
          </a:stretch>
        </p:blipFill>
        <p:spPr>
          <a:xfrm rot="20218957">
            <a:off x="323947" y="799257"/>
            <a:ext cx="4616944" cy="2597030"/>
          </a:xfrm>
        </p:spPr>
      </p:pic>
    </p:spTree>
    <p:extLst>
      <p:ext uri="{BB962C8B-B14F-4D97-AF65-F5344CB8AC3E}">
        <p14:creationId xmlns:p14="http://schemas.microsoft.com/office/powerpoint/2010/main" val="11541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Placeholder 5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a:xfrm>
            <a:off x="9612" y="1"/>
            <a:ext cx="12192000" cy="6857999"/>
          </a:xfrm>
        </p:spPr>
      </p:pic>
      <p:sp>
        <p:nvSpPr>
          <p:cNvPr id="72" name="Rectangle 71"/>
          <p:cNvSpPr/>
          <p:nvPr/>
        </p:nvSpPr>
        <p:spPr>
          <a:xfrm>
            <a:off x="9612" y="-1"/>
            <a:ext cx="12192000" cy="6858000"/>
          </a:xfrm>
          <a:prstGeom prst="rect">
            <a:avLst/>
          </a:prstGeom>
          <a:solidFill>
            <a:srgbClr val="00082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102"/>
          <p:cNvSpPr>
            <a:spLocks noChangeAspect="1" noEditPoints="1"/>
          </p:cNvSpPr>
          <p:nvPr/>
        </p:nvSpPr>
        <p:spPr bwMode="auto">
          <a:xfrm>
            <a:off x="4456530" y="1613162"/>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02"/>
          <p:cNvSpPr>
            <a:spLocks noChangeAspect="1" noEditPoints="1"/>
          </p:cNvSpPr>
          <p:nvPr/>
        </p:nvSpPr>
        <p:spPr bwMode="auto">
          <a:xfrm>
            <a:off x="6686893" y="1613162"/>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02"/>
          <p:cNvSpPr>
            <a:spLocks noChangeAspect="1" noEditPoints="1"/>
          </p:cNvSpPr>
          <p:nvPr/>
        </p:nvSpPr>
        <p:spPr bwMode="auto">
          <a:xfrm>
            <a:off x="8917256" y="1613162"/>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1578425" y="2519919"/>
            <a:ext cx="2115184" cy="953790"/>
            <a:chOff x="1497743" y="3716707"/>
            <a:chExt cx="2115184" cy="953790"/>
          </a:xfrm>
        </p:grpSpPr>
        <p:sp>
          <p:nvSpPr>
            <p:cNvPr id="8" name="TextBox 7"/>
            <p:cNvSpPr txBox="1"/>
            <p:nvPr/>
          </p:nvSpPr>
          <p:spPr>
            <a:xfrm>
              <a:off x="1497743" y="4024166"/>
              <a:ext cx="2115184" cy="646331"/>
            </a:xfrm>
            <a:prstGeom prst="rect">
              <a:avLst/>
            </a:prstGeom>
            <a:noFill/>
          </p:spPr>
          <p:txBody>
            <a:bodyPr wrap="square" rtlCol="0">
              <a:spAutoFit/>
            </a:bodyPr>
            <a:lstStyle/>
            <a:p>
              <a:pPr algn="ctr"/>
              <a:r>
                <a:rPr lang="fr-FR" sz="1200" b="0" i="0" dirty="0">
                  <a:solidFill>
                    <a:schemeClr val="bg1"/>
                  </a:solidFill>
                  <a:effectLst/>
                  <a:latin typeface="Roboto" panose="02000000000000000000" pitchFamily="2" charset="0"/>
                </a:rPr>
                <a:t>L’apprentissage auto-motivé est une compétence nécessaire à la réussite</a:t>
              </a:r>
              <a:endParaRPr lang="en-US" sz="1200" dirty="0">
                <a:solidFill>
                  <a:schemeClr val="bg1"/>
                </a:solidFill>
                <a:ea typeface="Lato Light" charset="0"/>
                <a:cs typeface="Lato Light" charset="0"/>
              </a:endParaRPr>
            </a:p>
          </p:txBody>
        </p:sp>
        <p:sp>
          <p:nvSpPr>
            <p:cNvPr id="9" name="Rectangle 8"/>
            <p:cNvSpPr/>
            <p:nvPr/>
          </p:nvSpPr>
          <p:spPr>
            <a:xfrm>
              <a:off x="1694364" y="3716707"/>
              <a:ext cx="1806905" cy="307777"/>
            </a:xfrm>
            <a:prstGeom prst="rect">
              <a:avLst/>
            </a:prstGeom>
          </p:spPr>
          <p:txBody>
            <a:bodyPr wrap="none">
              <a:spAutoFit/>
            </a:bodyPr>
            <a:lstStyle/>
            <a:p>
              <a:r>
                <a:rPr lang="en-US" sz="1400" b="1" spc="600" dirty="0" err="1">
                  <a:solidFill>
                    <a:schemeClr val="bg1"/>
                  </a:solidFill>
                  <a:ea typeface="Montserrat" charset="0"/>
                  <a:cs typeface="Montserrat" charset="0"/>
                </a:rPr>
                <a:t>Autonomie</a:t>
              </a:r>
              <a:endParaRPr lang="en-US" sz="1400" b="1" spc="600" dirty="0">
                <a:solidFill>
                  <a:schemeClr val="bg1"/>
                </a:solidFill>
                <a:ea typeface="Montserrat" charset="0"/>
                <a:cs typeface="Montserrat" charset="0"/>
              </a:endParaRPr>
            </a:p>
          </p:txBody>
        </p:sp>
      </p:grpSp>
      <p:grpSp>
        <p:nvGrpSpPr>
          <p:cNvPr id="11" name="Group 10"/>
          <p:cNvGrpSpPr/>
          <p:nvPr/>
        </p:nvGrpSpPr>
        <p:grpSpPr>
          <a:xfrm>
            <a:off x="3862433" y="2511447"/>
            <a:ext cx="2142981" cy="777914"/>
            <a:chOff x="1469946" y="3708235"/>
            <a:chExt cx="2142981" cy="777914"/>
          </a:xfrm>
        </p:grpSpPr>
        <p:sp>
          <p:nvSpPr>
            <p:cNvPr id="12" name="TextBox 11"/>
            <p:cNvSpPr txBox="1"/>
            <p:nvPr/>
          </p:nvSpPr>
          <p:spPr>
            <a:xfrm>
              <a:off x="1497743" y="4024484"/>
              <a:ext cx="2115184" cy="461665"/>
            </a:xfrm>
            <a:prstGeom prst="rect">
              <a:avLst/>
            </a:prstGeom>
            <a:noFill/>
          </p:spPr>
          <p:txBody>
            <a:bodyPr wrap="square" rtlCol="0">
              <a:spAutoFit/>
            </a:bodyPr>
            <a:lstStyle/>
            <a:p>
              <a:pPr algn="ctr"/>
              <a:r>
                <a:rPr lang="fr-FR" sz="1200" b="0" i="0" dirty="0">
                  <a:solidFill>
                    <a:schemeClr val="bg1"/>
                  </a:solidFill>
                  <a:effectLst/>
                  <a:latin typeface="Roboto" panose="02000000000000000000" pitchFamily="2" charset="0"/>
                </a:rPr>
                <a:t>Maîtrise d’au moins un langage web</a:t>
              </a:r>
              <a:endParaRPr lang="en-US" sz="1200" dirty="0">
                <a:solidFill>
                  <a:schemeClr val="bg1"/>
                </a:solidFill>
                <a:ea typeface="Lato Light" charset="0"/>
                <a:cs typeface="Lato Light" charset="0"/>
              </a:endParaRPr>
            </a:p>
          </p:txBody>
        </p:sp>
        <p:sp>
          <p:nvSpPr>
            <p:cNvPr id="13" name="Rectangle 12"/>
            <p:cNvSpPr/>
            <p:nvPr/>
          </p:nvSpPr>
          <p:spPr>
            <a:xfrm>
              <a:off x="1469946" y="3708235"/>
              <a:ext cx="1979646" cy="307777"/>
            </a:xfrm>
            <a:prstGeom prst="rect">
              <a:avLst/>
            </a:prstGeom>
          </p:spPr>
          <p:txBody>
            <a:bodyPr wrap="none">
              <a:spAutoFit/>
            </a:bodyPr>
            <a:lstStyle/>
            <a:p>
              <a:pPr algn="ctr"/>
              <a:r>
                <a:rPr lang="en-US" sz="1400" b="1" spc="600" dirty="0">
                  <a:solidFill>
                    <a:schemeClr val="bg1"/>
                  </a:solidFill>
                  <a:ea typeface="Montserrat" charset="0"/>
                  <a:cs typeface="Montserrat" charset="0"/>
                </a:rPr>
                <a:t>Les </a:t>
              </a:r>
              <a:r>
                <a:rPr lang="en-US" sz="1400" b="1" spc="600" dirty="0" err="1">
                  <a:solidFill>
                    <a:schemeClr val="bg1"/>
                  </a:solidFill>
                  <a:ea typeface="Montserrat" charset="0"/>
                  <a:cs typeface="Montserrat" charset="0"/>
                </a:rPr>
                <a:t>requise</a:t>
              </a:r>
              <a:endParaRPr lang="en-US" sz="1400" b="1" spc="600" dirty="0">
                <a:solidFill>
                  <a:schemeClr val="bg1"/>
                </a:solidFill>
                <a:ea typeface="Montserrat" charset="0"/>
                <a:cs typeface="Montserrat" charset="0"/>
              </a:endParaRPr>
            </a:p>
          </p:txBody>
        </p:sp>
      </p:grpSp>
      <p:grpSp>
        <p:nvGrpSpPr>
          <p:cNvPr id="14" name="Group 13"/>
          <p:cNvGrpSpPr/>
          <p:nvPr/>
        </p:nvGrpSpPr>
        <p:grpSpPr>
          <a:xfrm>
            <a:off x="6054300" y="2519919"/>
            <a:ext cx="2115184" cy="769442"/>
            <a:chOff x="1497743" y="3716707"/>
            <a:chExt cx="2115184" cy="769442"/>
          </a:xfrm>
        </p:grpSpPr>
        <p:sp>
          <p:nvSpPr>
            <p:cNvPr id="15" name="TextBox 14"/>
            <p:cNvSpPr txBox="1"/>
            <p:nvPr/>
          </p:nvSpPr>
          <p:spPr>
            <a:xfrm>
              <a:off x="1497743" y="4024484"/>
              <a:ext cx="2115184" cy="461665"/>
            </a:xfrm>
            <a:prstGeom prst="rect">
              <a:avLst/>
            </a:prstGeom>
            <a:noFill/>
          </p:spPr>
          <p:txBody>
            <a:bodyPr wrap="square" rtlCol="0">
              <a:spAutoFit/>
            </a:bodyPr>
            <a:lstStyle/>
            <a:p>
              <a:pPr algn="ctr"/>
              <a:r>
                <a:rPr lang="fr-FR" sz="1200" b="0" i="0" dirty="0">
                  <a:solidFill>
                    <a:schemeClr val="bg1"/>
                  </a:solidFill>
                  <a:effectLst/>
                  <a:latin typeface="Roboto" panose="02000000000000000000" pitchFamily="2" charset="0"/>
                </a:rPr>
                <a:t>éviter que les problèmes ne surviennent</a:t>
              </a:r>
              <a:endParaRPr lang="en-US" sz="1200" dirty="0">
                <a:solidFill>
                  <a:schemeClr val="bg1"/>
                </a:solidFill>
                <a:ea typeface="Lato Light" charset="0"/>
                <a:cs typeface="Lato Light" charset="0"/>
              </a:endParaRPr>
            </a:p>
          </p:txBody>
        </p:sp>
        <p:sp>
          <p:nvSpPr>
            <p:cNvPr id="18" name="Rectangle 17"/>
            <p:cNvSpPr/>
            <p:nvPr/>
          </p:nvSpPr>
          <p:spPr>
            <a:xfrm>
              <a:off x="1694364" y="3716707"/>
              <a:ext cx="1686680" cy="307777"/>
            </a:xfrm>
            <a:prstGeom prst="rect">
              <a:avLst/>
            </a:prstGeom>
          </p:spPr>
          <p:txBody>
            <a:bodyPr wrap="none">
              <a:spAutoFit/>
            </a:bodyPr>
            <a:lstStyle/>
            <a:p>
              <a:r>
                <a:rPr lang="fr-FR" sz="1400" b="0" i="0" dirty="0">
                  <a:solidFill>
                    <a:schemeClr val="bg1"/>
                  </a:solidFill>
                  <a:effectLst/>
                  <a:latin typeface="Roboto" panose="02000000000000000000" pitchFamily="2" charset="0"/>
                </a:rPr>
                <a:t>attentif aux </a:t>
              </a:r>
              <a:r>
                <a:rPr lang="fr-FR" sz="1400" b="0" i="0" dirty="0">
                  <a:solidFill>
                    <a:schemeClr val="bg1"/>
                  </a:solidFill>
                  <a:effectLst/>
                </a:rPr>
                <a:t>détails</a:t>
              </a:r>
              <a:endParaRPr lang="en-US" sz="1400" b="1" spc="600" dirty="0">
                <a:solidFill>
                  <a:schemeClr val="bg1"/>
                </a:solidFill>
                <a:ea typeface="Montserrat" charset="0"/>
                <a:cs typeface="Montserrat" charset="0"/>
              </a:endParaRPr>
            </a:p>
          </p:txBody>
        </p:sp>
      </p:grpSp>
      <p:grpSp>
        <p:nvGrpSpPr>
          <p:cNvPr id="19" name="Group 18"/>
          <p:cNvGrpSpPr/>
          <p:nvPr/>
        </p:nvGrpSpPr>
        <p:grpSpPr>
          <a:xfrm>
            <a:off x="8352404" y="2519919"/>
            <a:ext cx="2115184" cy="769442"/>
            <a:chOff x="1497743" y="3716707"/>
            <a:chExt cx="2115184" cy="769442"/>
          </a:xfrm>
        </p:grpSpPr>
        <p:sp>
          <p:nvSpPr>
            <p:cNvPr id="20" name="TextBox 19"/>
            <p:cNvSpPr txBox="1"/>
            <p:nvPr/>
          </p:nvSpPr>
          <p:spPr>
            <a:xfrm>
              <a:off x="1497743" y="4024484"/>
              <a:ext cx="2115184" cy="461665"/>
            </a:xfrm>
            <a:prstGeom prst="rect">
              <a:avLst/>
            </a:prstGeom>
            <a:noFill/>
          </p:spPr>
          <p:txBody>
            <a:bodyPr wrap="square" rtlCol="0">
              <a:spAutoFit/>
            </a:bodyPr>
            <a:lstStyle/>
            <a:p>
              <a:pPr algn="ctr"/>
              <a:r>
                <a:rPr lang="fr-FR" sz="1200" b="0" i="0" dirty="0">
                  <a:solidFill>
                    <a:schemeClr val="bg1"/>
                  </a:solidFill>
                  <a:effectLst/>
                  <a:latin typeface="Roboto" panose="02000000000000000000" pitchFamily="2" charset="0"/>
                </a:rPr>
                <a:t>Un certain degré d’indépendance</a:t>
              </a:r>
              <a:endParaRPr lang="en-US" sz="1200" dirty="0">
                <a:solidFill>
                  <a:schemeClr val="bg1"/>
                </a:solidFill>
                <a:ea typeface="Lato Light" charset="0"/>
                <a:cs typeface="Lato Light" charset="0"/>
              </a:endParaRPr>
            </a:p>
          </p:txBody>
        </p:sp>
        <p:sp>
          <p:nvSpPr>
            <p:cNvPr id="21" name="Rectangle 20"/>
            <p:cNvSpPr/>
            <p:nvPr/>
          </p:nvSpPr>
          <p:spPr>
            <a:xfrm>
              <a:off x="1694364" y="3716707"/>
              <a:ext cx="1613006" cy="307777"/>
            </a:xfrm>
            <a:prstGeom prst="rect">
              <a:avLst/>
            </a:prstGeom>
          </p:spPr>
          <p:txBody>
            <a:bodyPr wrap="none">
              <a:spAutoFit/>
            </a:bodyPr>
            <a:lstStyle/>
            <a:p>
              <a:r>
                <a:rPr lang="en-US" sz="1400" b="1" spc="600" dirty="0">
                  <a:solidFill>
                    <a:schemeClr val="bg1"/>
                  </a:solidFill>
                  <a:ea typeface="Montserrat" charset="0"/>
                  <a:cs typeface="Montserrat" charset="0"/>
                </a:rPr>
                <a:t>L’</a:t>
              </a:r>
              <a:r>
                <a:rPr lang="fr-FR" sz="1400" b="0" i="0" dirty="0">
                  <a:solidFill>
                    <a:srgbClr val="6E7076"/>
                  </a:solidFill>
                  <a:effectLst/>
                  <a:latin typeface="Roboto" panose="02000000000000000000" pitchFamily="2" charset="0"/>
                </a:rPr>
                <a:t> </a:t>
              </a:r>
              <a:r>
                <a:rPr lang="fr-FR" sz="1400" b="0" i="0" dirty="0">
                  <a:solidFill>
                    <a:schemeClr val="bg1"/>
                  </a:solidFill>
                  <a:effectLst/>
                  <a:latin typeface="Roboto" panose="02000000000000000000" pitchFamily="2" charset="0"/>
                </a:rPr>
                <a:t>indépendance</a:t>
              </a:r>
              <a:endParaRPr lang="en-US" sz="1400" b="1" spc="600" dirty="0">
                <a:solidFill>
                  <a:schemeClr val="bg1"/>
                </a:solidFill>
                <a:ea typeface="Montserrat" charset="0"/>
                <a:cs typeface="Montserrat" charset="0"/>
              </a:endParaRPr>
            </a:p>
          </p:txBody>
        </p:sp>
      </p:grpSp>
      <p:grpSp>
        <p:nvGrpSpPr>
          <p:cNvPr id="3" name="Group 2"/>
          <p:cNvGrpSpPr/>
          <p:nvPr/>
        </p:nvGrpSpPr>
        <p:grpSpPr>
          <a:xfrm>
            <a:off x="2354306" y="1613162"/>
            <a:ext cx="720000" cy="720000"/>
            <a:chOff x="2273624" y="2877185"/>
            <a:chExt cx="720000" cy="720000"/>
          </a:xfrm>
          <a:solidFill>
            <a:schemeClr val="bg1"/>
          </a:solidFill>
        </p:grpSpPr>
        <p:sp>
          <p:nvSpPr>
            <p:cNvPr id="4" name="Freeform 102"/>
            <p:cNvSpPr>
              <a:spLocks noChangeAspect="1" noEditPoints="1"/>
            </p:cNvSpPr>
            <p:nvPr/>
          </p:nvSpPr>
          <p:spPr bwMode="auto">
            <a:xfrm>
              <a:off x="2273624" y="2877185"/>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27"/>
            <p:cNvSpPr>
              <a:spLocks noEditPoints="1"/>
            </p:cNvSpPr>
            <p:nvPr/>
          </p:nvSpPr>
          <p:spPr bwMode="auto">
            <a:xfrm>
              <a:off x="2488837" y="3050253"/>
              <a:ext cx="289573" cy="386534"/>
            </a:xfrm>
            <a:custGeom>
              <a:avLst/>
              <a:gdLst>
                <a:gd name="T0" fmla="*/ 40 w 192"/>
                <a:gd name="T1" fmla="*/ 256 h 256"/>
                <a:gd name="T2" fmla="*/ 80 w 192"/>
                <a:gd name="T3" fmla="*/ 216 h 256"/>
                <a:gd name="T4" fmla="*/ 80 w 192"/>
                <a:gd name="T5" fmla="*/ 102 h 256"/>
                <a:gd name="T6" fmla="*/ 176 w 192"/>
                <a:gd name="T7" fmla="*/ 82 h 256"/>
                <a:gd name="T8" fmla="*/ 176 w 192"/>
                <a:gd name="T9" fmla="*/ 160 h 256"/>
                <a:gd name="T10" fmla="*/ 152 w 192"/>
                <a:gd name="T11" fmla="*/ 152 h 256"/>
                <a:gd name="T12" fmla="*/ 112 w 192"/>
                <a:gd name="T13" fmla="*/ 192 h 256"/>
                <a:gd name="T14" fmla="*/ 152 w 192"/>
                <a:gd name="T15" fmla="*/ 232 h 256"/>
                <a:gd name="T16" fmla="*/ 192 w 192"/>
                <a:gd name="T17" fmla="*/ 192 h 256"/>
                <a:gd name="T18" fmla="*/ 192 w 192"/>
                <a:gd name="T19" fmla="*/ 72 h 256"/>
                <a:gd name="T20" fmla="*/ 192 w 192"/>
                <a:gd name="T21" fmla="*/ 72 h 256"/>
                <a:gd name="T22" fmla="*/ 192 w 192"/>
                <a:gd name="T23" fmla="*/ 8 h 256"/>
                <a:gd name="T24" fmla="*/ 189 w 192"/>
                <a:gd name="T25" fmla="*/ 2 h 256"/>
                <a:gd name="T26" fmla="*/ 182 w 192"/>
                <a:gd name="T27" fmla="*/ 0 h 256"/>
                <a:gd name="T28" fmla="*/ 70 w 192"/>
                <a:gd name="T29" fmla="*/ 24 h 256"/>
                <a:gd name="T30" fmla="*/ 64 w 192"/>
                <a:gd name="T31" fmla="*/ 32 h 256"/>
                <a:gd name="T32" fmla="*/ 64 w 192"/>
                <a:gd name="T33" fmla="*/ 96 h 256"/>
                <a:gd name="T34" fmla="*/ 64 w 192"/>
                <a:gd name="T35" fmla="*/ 96 h 256"/>
                <a:gd name="T36" fmla="*/ 64 w 192"/>
                <a:gd name="T37" fmla="*/ 184 h 256"/>
                <a:gd name="T38" fmla="*/ 40 w 192"/>
                <a:gd name="T39" fmla="*/ 176 h 256"/>
                <a:gd name="T40" fmla="*/ 0 w 192"/>
                <a:gd name="T41" fmla="*/ 216 h 256"/>
                <a:gd name="T42" fmla="*/ 40 w 192"/>
                <a:gd name="T43" fmla="*/ 256 h 256"/>
                <a:gd name="T44" fmla="*/ 152 w 192"/>
                <a:gd name="T45" fmla="*/ 216 h 256"/>
                <a:gd name="T46" fmla="*/ 128 w 192"/>
                <a:gd name="T47" fmla="*/ 192 h 256"/>
                <a:gd name="T48" fmla="*/ 152 w 192"/>
                <a:gd name="T49" fmla="*/ 168 h 256"/>
                <a:gd name="T50" fmla="*/ 176 w 192"/>
                <a:gd name="T51" fmla="*/ 192 h 256"/>
                <a:gd name="T52" fmla="*/ 152 w 192"/>
                <a:gd name="T53" fmla="*/ 216 h 256"/>
                <a:gd name="T54" fmla="*/ 176 w 192"/>
                <a:gd name="T55" fmla="*/ 18 h 256"/>
                <a:gd name="T56" fmla="*/ 176 w 192"/>
                <a:gd name="T57" fmla="*/ 66 h 256"/>
                <a:gd name="T58" fmla="*/ 80 w 192"/>
                <a:gd name="T59" fmla="*/ 86 h 256"/>
                <a:gd name="T60" fmla="*/ 80 w 192"/>
                <a:gd name="T61" fmla="*/ 38 h 256"/>
                <a:gd name="T62" fmla="*/ 176 w 192"/>
                <a:gd name="T63" fmla="*/ 18 h 256"/>
                <a:gd name="T64" fmla="*/ 40 w 192"/>
                <a:gd name="T65" fmla="*/ 192 h 256"/>
                <a:gd name="T66" fmla="*/ 64 w 192"/>
                <a:gd name="T67" fmla="*/ 216 h 256"/>
                <a:gd name="T68" fmla="*/ 40 w 192"/>
                <a:gd name="T69" fmla="*/ 240 h 256"/>
                <a:gd name="T70" fmla="*/ 16 w 192"/>
                <a:gd name="T71" fmla="*/ 216 h 256"/>
                <a:gd name="T72" fmla="*/ 40 w 192"/>
                <a:gd name="T73" fmla="*/ 19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256">
                  <a:moveTo>
                    <a:pt x="40" y="256"/>
                  </a:moveTo>
                  <a:cubicBezTo>
                    <a:pt x="62" y="256"/>
                    <a:pt x="80" y="238"/>
                    <a:pt x="80" y="216"/>
                  </a:cubicBezTo>
                  <a:cubicBezTo>
                    <a:pt x="80" y="102"/>
                    <a:pt x="80" y="102"/>
                    <a:pt x="80" y="102"/>
                  </a:cubicBezTo>
                  <a:cubicBezTo>
                    <a:pt x="176" y="82"/>
                    <a:pt x="176" y="82"/>
                    <a:pt x="176" y="82"/>
                  </a:cubicBezTo>
                  <a:cubicBezTo>
                    <a:pt x="176" y="160"/>
                    <a:pt x="176" y="160"/>
                    <a:pt x="176" y="160"/>
                  </a:cubicBezTo>
                  <a:cubicBezTo>
                    <a:pt x="168" y="155"/>
                    <a:pt x="161" y="152"/>
                    <a:pt x="152" y="152"/>
                  </a:cubicBezTo>
                  <a:cubicBezTo>
                    <a:pt x="130" y="152"/>
                    <a:pt x="112" y="170"/>
                    <a:pt x="112" y="192"/>
                  </a:cubicBezTo>
                  <a:cubicBezTo>
                    <a:pt x="112" y="214"/>
                    <a:pt x="130" y="232"/>
                    <a:pt x="152" y="232"/>
                  </a:cubicBezTo>
                  <a:cubicBezTo>
                    <a:pt x="174" y="232"/>
                    <a:pt x="192" y="214"/>
                    <a:pt x="192" y="192"/>
                  </a:cubicBezTo>
                  <a:cubicBezTo>
                    <a:pt x="192" y="72"/>
                    <a:pt x="192" y="72"/>
                    <a:pt x="192" y="72"/>
                  </a:cubicBezTo>
                  <a:cubicBezTo>
                    <a:pt x="192" y="72"/>
                    <a:pt x="192" y="72"/>
                    <a:pt x="192" y="72"/>
                  </a:cubicBezTo>
                  <a:cubicBezTo>
                    <a:pt x="192" y="8"/>
                    <a:pt x="192" y="8"/>
                    <a:pt x="192" y="8"/>
                  </a:cubicBezTo>
                  <a:cubicBezTo>
                    <a:pt x="192" y="6"/>
                    <a:pt x="191" y="3"/>
                    <a:pt x="189" y="2"/>
                  </a:cubicBezTo>
                  <a:cubicBezTo>
                    <a:pt x="187" y="0"/>
                    <a:pt x="185" y="0"/>
                    <a:pt x="182" y="0"/>
                  </a:cubicBezTo>
                  <a:cubicBezTo>
                    <a:pt x="70" y="24"/>
                    <a:pt x="70" y="24"/>
                    <a:pt x="70" y="24"/>
                  </a:cubicBezTo>
                  <a:cubicBezTo>
                    <a:pt x="67" y="25"/>
                    <a:pt x="64" y="28"/>
                    <a:pt x="64" y="32"/>
                  </a:cubicBezTo>
                  <a:cubicBezTo>
                    <a:pt x="64" y="96"/>
                    <a:pt x="64" y="96"/>
                    <a:pt x="64" y="96"/>
                  </a:cubicBezTo>
                  <a:cubicBezTo>
                    <a:pt x="64" y="96"/>
                    <a:pt x="64" y="96"/>
                    <a:pt x="64" y="96"/>
                  </a:cubicBezTo>
                  <a:cubicBezTo>
                    <a:pt x="64" y="184"/>
                    <a:pt x="64" y="184"/>
                    <a:pt x="64" y="184"/>
                  </a:cubicBezTo>
                  <a:cubicBezTo>
                    <a:pt x="56" y="179"/>
                    <a:pt x="49" y="176"/>
                    <a:pt x="40" y="176"/>
                  </a:cubicBezTo>
                  <a:cubicBezTo>
                    <a:pt x="18" y="176"/>
                    <a:pt x="0" y="194"/>
                    <a:pt x="0" y="216"/>
                  </a:cubicBezTo>
                  <a:cubicBezTo>
                    <a:pt x="0" y="238"/>
                    <a:pt x="18" y="256"/>
                    <a:pt x="40" y="256"/>
                  </a:cubicBezTo>
                  <a:close/>
                  <a:moveTo>
                    <a:pt x="152" y="216"/>
                  </a:moveTo>
                  <a:cubicBezTo>
                    <a:pt x="139" y="216"/>
                    <a:pt x="128" y="205"/>
                    <a:pt x="128" y="192"/>
                  </a:cubicBezTo>
                  <a:cubicBezTo>
                    <a:pt x="128" y="179"/>
                    <a:pt x="139" y="168"/>
                    <a:pt x="152" y="168"/>
                  </a:cubicBezTo>
                  <a:cubicBezTo>
                    <a:pt x="165" y="168"/>
                    <a:pt x="176" y="179"/>
                    <a:pt x="176" y="192"/>
                  </a:cubicBezTo>
                  <a:cubicBezTo>
                    <a:pt x="176" y="205"/>
                    <a:pt x="165" y="216"/>
                    <a:pt x="152" y="216"/>
                  </a:cubicBezTo>
                  <a:close/>
                  <a:moveTo>
                    <a:pt x="176" y="18"/>
                  </a:moveTo>
                  <a:cubicBezTo>
                    <a:pt x="176" y="66"/>
                    <a:pt x="176" y="66"/>
                    <a:pt x="176" y="66"/>
                  </a:cubicBezTo>
                  <a:cubicBezTo>
                    <a:pt x="80" y="86"/>
                    <a:pt x="80" y="86"/>
                    <a:pt x="80" y="86"/>
                  </a:cubicBezTo>
                  <a:cubicBezTo>
                    <a:pt x="80" y="38"/>
                    <a:pt x="80" y="38"/>
                    <a:pt x="80" y="38"/>
                  </a:cubicBezTo>
                  <a:lnTo>
                    <a:pt x="176" y="18"/>
                  </a:lnTo>
                  <a:close/>
                  <a:moveTo>
                    <a:pt x="40" y="192"/>
                  </a:moveTo>
                  <a:cubicBezTo>
                    <a:pt x="53" y="192"/>
                    <a:pt x="64" y="203"/>
                    <a:pt x="64" y="216"/>
                  </a:cubicBezTo>
                  <a:cubicBezTo>
                    <a:pt x="64" y="229"/>
                    <a:pt x="53" y="240"/>
                    <a:pt x="40" y="240"/>
                  </a:cubicBezTo>
                  <a:cubicBezTo>
                    <a:pt x="27" y="240"/>
                    <a:pt x="16" y="229"/>
                    <a:pt x="16" y="216"/>
                  </a:cubicBezTo>
                  <a:cubicBezTo>
                    <a:pt x="16" y="203"/>
                    <a:pt x="27" y="192"/>
                    <a:pt x="40" y="19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4623263" y="1825873"/>
            <a:ext cx="386534" cy="314469"/>
            <a:chOff x="6369689" y="2031259"/>
            <a:chExt cx="386534" cy="314469"/>
          </a:xfrm>
          <a:solidFill>
            <a:schemeClr val="bg1"/>
          </a:solidFill>
        </p:grpSpPr>
        <p:sp>
          <p:nvSpPr>
            <p:cNvPr id="24" name="Freeform 42"/>
            <p:cNvSpPr>
              <a:spLocks noEditPoints="1"/>
            </p:cNvSpPr>
            <p:nvPr/>
          </p:nvSpPr>
          <p:spPr bwMode="auto">
            <a:xfrm>
              <a:off x="6369689" y="2031259"/>
              <a:ext cx="386534" cy="314469"/>
            </a:xfrm>
            <a:custGeom>
              <a:avLst/>
              <a:gdLst>
                <a:gd name="T0" fmla="*/ 248 w 256"/>
                <a:gd name="T1" fmla="*/ 0 h 208"/>
                <a:gd name="T2" fmla="*/ 40 w 256"/>
                <a:gd name="T3" fmla="*/ 0 h 208"/>
                <a:gd name="T4" fmla="*/ 32 w 256"/>
                <a:gd name="T5" fmla="*/ 8 h 208"/>
                <a:gd name="T6" fmla="*/ 32 w 256"/>
                <a:gd name="T7" fmla="*/ 32 h 208"/>
                <a:gd name="T8" fmla="*/ 8 w 256"/>
                <a:gd name="T9" fmla="*/ 32 h 208"/>
                <a:gd name="T10" fmla="*/ 0 w 256"/>
                <a:gd name="T11" fmla="*/ 40 h 208"/>
                <a:gd name="T12" fmla="*/ 0 w 256"/>
                <a:gd name="T13" fmla="*/ 200 h 208"/>
                <a:gd name="T14" fmla="*/ 8 w 256"/>
                <a:gd name="T15" fmla="*/ 208 h 208"/>
                <a:gd name="T16" fmla="*/ 216 w 256"/>
                <a:gd name="T17" fmla="*/ 208 h 208"/>
                <a:gd name="T18" fmla="*/ 224 w 256"/>
                <a:gd name="T19" fmla="*/ 200 h 208"/>
                <a:gd name="T20" fmla="*/ 224 w 256"/>
                <a:gd name="T21" fmla="*/ 176 h 208"/>
                <a:gd name="T22" fmla="*/ 248 w 256"/>
                <a:gd name="T23" fmla="*/ 176 h 208"/>
                <a:gd name="T24" fmla="*/ 256 w 256"/>
                <a:gd name="T25" fmla="*/ 168 h 208"/>
                <a:gd name="T26" fmla="*/ 256 w 256"/>
                <a:gd name="T27" fmla="*/ 8 h 208"/>
                <a:gd name="T28" fmla="*/ 248 w 256"/>
                <a:gd name="T29" fmla="*/ 0 h 208"/>
                <a:gd name="T30" fmla="*/ 208 w 256"/>
                <a:gd name="T31" fmla="*/ 48 h 208"/>
                <a:gd name="T32" fmla="*/ 208 w 256"/>
                <a:gd name="T33" fmla="*/ 175 h 208"/>
                <a:gd name="T34" fmla="*/ 165 w 256"/>
                <a:gd name="T35" fmla="*/ 138 h 208"/>
                <a:gd name="T36" fmla="*/ 156 w 256"/>
                <a:gd name="T37" fmla="*/ 137 h 208"/>
                <a:gd name="T38" fmla="*/ 122 w 256"/>
                <a:gd name="T39" fmla="*/ 158 h 208"/>
                <a:gd name="T40" fmla="*/ 70 w 256"/>
                <a:gd name="T41" fmla="*/ 99 h 208"/>
                <a:gd name="T42" fmla="*/ 64 w 256"/>
                <a:gd name="T43" fmla="*/ 96 h 208"/>
                <a:gd name="T44" fmla="*/ 58 w 256"/>
                <a:gd name="T45" fmla="*/ 98 h 208"/>
                <a:gd name="T46" fmla="*/ 16 w 256"/>
                <a:gd name="T47" fmla="*/ 141 h 208"/>
                <a:gd name="T48" fmla="*/ 16 w 256"/>
                <a:gd name="T49" fmla="*/ 48 h 208"/>
                <a:gd name="T50" fmla="*/ 208 w 256"/>
                <a:gd name="T51" fmla="*/ 48 h 208"/>
                <a:gd name="T52" fmla="*/ 16 w 256"/>
                <a:gd name="T53" fmla="*/ 163 h 208"/>
                <a:gd name="T54" fmla="*/ 64 w 256"/>
                <a:gd name="T55" fmla="*/ 116 h 208"/>
                <a:gd name="T56" fmla="*/ 114 w 256"/>
                <a:gd name="T57" fmla="*/ 173 h 208"/>
                <a:gd name="T58" fmla="*/ 124 w 256"/>
                <a:gd name="T59" fmla="*/ 175 h 208"/>
                <a:gd name="T60" fmla="*/ 159 w 256"/>
                <a:gd name="T61" fmla="*/ 154 h 208"/>
                <a:gd name="T62" fmla="*/ 204 w 256"/>
                <a:gd name="T63" fmla="*/ 192 h 208"/>
                <a:gd name="T64" fmla="*/ 16 w 256"/>
                <a:gd name="T65" fmla="*/ 192 h 208"/>
                <a:gd name="T66" fmla="*/ 16 w 256"/>
                <a:gd name="T67" fmla="*/ 163 h 208"/>
                <a:gd name="T68" fmla="*/ 240 w 256"/>
                <a:gd name="T69" fmla="*/ 160 h 208"/>
                <a:gd name="T70" fmla="*/ 224 w 256"/>
                <a:gd name="T71" fmla="*/ 160 h 208"/>
                <a:gd name="T72" fmla="*/ 224 w 256"/>
                <a:gd name="T73" fmla="*/ 40 h 208"/>
                <a:gd name="T74" fmla="*/ 216 w 256"/>
                <a:gd name="T75" fmla="*/ 32 h 208"/>
                <a:gd name="T76" fmla="*/ 48 w 256"/>
                <a:gd name="T77" fmla="*/ 32 h 208"/>
                <a:gd name="T78" fmla="*/ 48 w 256"/>
                <a:gd name="T79" fmla="*/ 16 h 208"/>
                <a:gd name="T80" fmla="*/ 240 w 256"/>
                <a:gd name="T81" fmla="*/ 16 h 208"/>
                <a:gd name="T82" fmla="*/ 240 w 256"/>
                <a:gd name="T83" fmla="*/ 16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208">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3"/>
            <p:cNvSpPr>
              <a:spLocks noEditPoints="1"/>
            </p:cNvSpPr>
            <p:nvPr/>
          </p:nvSpPr>
          <p:spPr bwMode="auto">
            <a:xfrm>
              <a:off x="6575404" y="2128221"/>
              <a:ext cx="83858" cy="85169"/>
            </a:xfrm>
            <a:custGeom>
              <a:avLst/>
              <a:gdLst>
                <a:gd name="T0" fmla="*/ 28 w 56"/>
                <a:gd name="T1" fmla="*/ 56 h 56"/>
                <a:gd name="T2" fmla="*/ 56 w 56"/>
                <a:gd name="T3" fmla="*/ 28 h 56"/>
                <a:gd name="T4" fmla="*/ 28 w 56"/>
                <a:gd name="T5" fmla="*/ 0 h 56"/>
                <a:gd name="T6" fmla="*/ 0 w 56"/>
                <a:gd name="T7" fmla="*/ 28 h 56"/>
                <a:gd name="T8" fmla="*/ 28 w 56"/>
                <a:gd name="T9" fmla="*/ 56 h 56"/>
                <a:gd name="T10" fmla="*/ 28 w 56"/>
                <a:gd name="T11" fmla="*/ 16 h 56"/>
                <a:gd name="T12" fmla="*/ 40 w 56"/>
                <a:gd name="T13" fmla="*/ 28 h 56"/>
                <a:gd name="T14" fmla="*/ 28 w 56"/>
                <a:gd name="T15" fmla="*/ 40 h 56"/>
                <a:gd name="T16" fmla="*/ 16 w 56"/>
                <a:gd name="T17" fmla="*/ 28 h 56"/>
                <a:gd name="T18" fmla="*/ 28 w 56"/>
                <a:gd name="T19"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43" y="56"/>
                    <a:pt x="56" y="43"/>
                    <a:pt x="56" y="28"/>
                  </a:cubicBezTo>
                  <a:cubicBezTo>
                    <a:pt x="56" y="13"/>
                    <a:pt x="43" y="0"/>
                    <a:pt x="28" y="0"/>
                  </a:cubicBezTo>
                  <a:cubicBezTo>
                    <a:pt x="13" y="0"/>
                    <a:pt x="0" y="13"/>
                    <a:pt x="0" y="28"/>
                  </a:cubicBezTo>
                  <a:cubicBezTo>
                    <a:pt x="0" y="43"/>
                    <a:pt x="13" y="56"/>
                    <a:pt x="28" y="56"/>
                  </a:cubicBezTo>
                  <a:close/>
                  <a:moveTo>
                    <a:pt x="28" y="16"/>
                  </a:moveTo>
                  <a:cubicBezTo>
                    <a:pt x="35" y="16"/>
                    <a:pt x="40" y="21"/>
                    <a:pt x="40" y="28"/>
                  </a:cubicBezTo>
                  <a:cubicBezTo>
                    <a:pt x="40" y="35"/>
                    <a:pt x="35" y="40"/>
                    <a:pt x="28" y="40"/>
                  </a:cubicBezTo>
                  <a:cubicBezTo>
                    <a:pt x="21" y="40"/>
                    <a:pt x="16" y="35"/>
                    <a:pt x="16" y="28"/>
                  </a:cubicBezTo>
                  <a:cubicBezTo>
                    <a:pt x="16" y="21"/>
                    <a:pt x="21" y="16"/>
                    <a:pt x="2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p:cNvGrpSpPr/>
          <p:nvPr/>
        </p:nvGrpSpPr>
        <p:grpSpPr>
          <a:xfrm>
            <a:off x="6853626" y="1811748"/>
            <a:ext cx="386534" cy="339364"/>
            <a:chOff x="6369689" y="1149437"/>
            <a:chExt cx="386534" cy="339364"/>
          </a:xfrm>
          <a:solidFill>
            <a:schemeClr val="bg1"/>
          </a:solidFill>
        </p:grpSpPr>
        <p:sp>
          <p:nvSpPr>
            <p:cNvPr id="27" name="Freeform 19"/>
            <p:cNvSpPr>
              <a:spLocks noEditPoints="1"/>
            </p:cNvSpPr>
            <p:nvPr/>
          </p:nvSpPr>
          <p:spPr bwMode="auto">
            <a:xfrm>
              <a:off x="6369689" y="1149437"/>
              <a:ext cx="386534" cy="339364"/>
            </a:xfrm>
            <a:custGeom>
              <a:avLst/>
              <a:gdLst>
                <a:gd name="T0" fmla="*/ 248 w 256"/>
                <a:gd name="T1" fmla="*/ 16 h 224"/>
                <a:gd name="T2" fmla="*/ 216 w 256"/>
                <a:gd name="T3" fmla="*/ 16 h 224"/>
                <a:gd name="T4" fmla="*/ 216 w 256"/>
                <a:gd name="T5" fmla="*/ 8 h 224"/>
                <a:gd name="T6" fmla="*/ 208 w 256"/>
                <a:gd name="T7" fmla="*/ 0 h 224"/>
                <a:gd name="T8" fmla="*/ 184 w 256"/>
                <a:gd name="T9" fmla="*/ 0 h 224"/>
                <a:gd name="T10" fmla="*/ 176 w 256"/>
                <a:gd name="T11" fmla="*/ 8 h 224"/>
                <a:gd name="T12" fmla="*/ 176 w 256"/>
                <a:gd name="T13" fmla="*/ 16 h 224"/>
                <a:gd name="T14" fmla="*/ 80 w 256"/>
                <a:gd name="T15" fmla="*/ 16 h 224"/>
                <a:gd name="T16" fmla="*/ 80 w 256"/>
                <a:gd name="T17" fmla="*/ 8 h 224"/>
                <a:gd name="T18" fmla="*/ 72 w 256"/>
                <a:gd name="T19" fmla="*/ 0 h 224"/>
                <a:gd name="T20" fmla="*/ 48 w 256"/>
                <a:gd name="T21" fmla="*/ 0 h 224"/>
                <a:gd name="T22" fmla="*/ 40 w 256"/>
                <a:gd name="T23" fmla="*/ 8 h 224"/>
                <a:gd name="T24" fmla="*/ 40 w 256"/>
                <a:gd name="T25" fmla="*/ 16 h 224"/>
                <a:gd name="T26" fmla="*/ 8 w 256"/>
                <a:gd name="T27" fmla="*/ 16 h 224"/>
                <a:gd name="T28" fmla="*/ 0 w 256"/>
                <a:gd name="T29" fmla="*/ 24 h 224"/>
                <a:gd name="T30" fmla="*/ 0 w 256"/>
                <a:gd name="T31" fmla="*/ 216 h 224"/>
                <a:gd name="T32" fmla="*/ 8 w 256"/>
                <a:gd name="T33" fmla="*/ 224 h 224"/>
                <a:gd name="T34" fmla="*/ 248 w 256"/>
                <a:gd name="T35" fmla="*/ 224 h 224"/>
                <a:gd name="T36" fmla="*/ 256 w 256"/>
                <a:gd name="T37" fmla="*/ 216 h 224"/>
                <a:gd name="T38" fmla="*/ 256 w 256"/>
                <a:gd name="T39" fmla="*/ 24 h 224"/>
                <a:gd name="T40" fmla="*/ 248 w 256"/>
                <a:gd name="T41" fmla="*/ 16 h 224"/>
                <a:gd name="T42" fmla="*/ 192 w 256"/>
                <a:gd name="T43" fmla="*/ 16 h 224"/>
                <a:gd name="T44" fmla="*/ 200 w 256"/>
                <a:gd name="T45" fmla="*/ 16 h 224"/>
                <a:gd name="T46" fmla="*/ 200 w 256"/>
                <a:gd name="T47" fmla="*/ 32 h 224"/>
                <a:gd name="T48" fmla="*/ 192 w 256"/>
                <a:gd name="T49" fmla="*/ 32 h 224"/>
                <a:gd name="T50" fmla="*/ 192 w 256"/>
                <a:gd name="T51" fmla="*/ 16 h 224"/>
                <a:gd name="T52" fmla="*/ 56 w 256"/>
                <a:gd name="T53" fmla="*/ 16 h 224"/>
                <a:gd name="T54" fmla="*/ 64 w 256"/>
                <a:gd name="T55" fmla="*/ 16 h 224"/>
                <a:gd name="T56" fmla="*/ 64 w 256"/>
                <a:gd name="T57" fmla="*/ 32 h 224"/>
                <a:gd name="T58" fmla="*/ 56 w 256"/>
                <a:gd name="T59" fmla="*/ 32 h 224"/>
                <a:gd name="T60" fmla="*/ 56 w 256"/>
                <a:gd name="T61" fmla="*/ 16 h 224"/>
                <a:gd name="T62" fmla="*/ 240 w 256"/>
                <a:gd name="T63" fmla="*/ 208 h 224"/>
                <a:gd name="T64" fmla="*/ 16 w 256"/>
                <a:gd name="T65" fmla="*/ 208 h 224"/>
                <a:gd name="T66" fmla="*/ 16 w 256"/>
                <a:gd name="T67" fmla="*/ 32 h 224"/>
                <a:gd name="T68" fmla="*/ 40 w 256"/>
                <a:gd name="T69" fmla="*/ 32 h 224"/>
                <a:gd name="T70" fmla="*/ 40 w 256"/>
                <a:gd name="T71" fmla="*/ 40 h 224"/>
                <a:gd name="T72" fmla="*/ 48 w 256"/>
                <a:gd name="T73" fmla="*/ 48 h 224"/>
                <a:gd name="T74" fmla="*/ 72 w 256"/>
                <a:gd name="T75" fmla="*/ 48 h 224"/>
                <a:gd name="T76" fmla="*/ 80 w 256"/>
                <a:gd name="T77" fmla="*/ 40 h 224"/>
                <a:gd name="T78" fmla="*/ 80 w 256"/>
                <a:gd name="T79" fmla="*/ 32 h 224"/>
                <a:gd name="T80" fmla="*/ 176 w 256"/>
                <a:gd name="T81" fmla="*/ 32 h 224"/>
                <a:gd name="T82" fmla="*/ 176 w 256"/>
                <a:gd name="T83" fmla="*/ 40 h 224"/>
                <a:gd name="T84" fmla="*/ 184 w 256"/>
                <a:gd name="T85" fmla="*/ 48 h 224"/>
                <a:gd name="T86" fmla="*/ 208 w 256"/>
                <a:gd name="T87" fmla="*/ 48 h 224"/>
                <a:gd name="T88" fmla="*/ 216 w 256"/>
                <a:gd name="T89" fmla="*/ 40 h 224"/>
                <a:gd name="T90" fmla="*/ 216 w 256"/>
                <a:gd name="T91" fmla="*/ 32 h 224"/>
                <a:gd name="T92" fmla="*/ 240 w 256"/>
                <a:gd name="T93" fmla="*/ 32 h 224"/>
                <a:gd name="T94" fmla="*/ 240 w 256"/>
                <a:gd name="T95" fmla="*/ 2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224">
                  <a:moveTo>
                    <a:pt x="248" y="16"/>
                  </a:moveTo>
                  <a:cubicBezTo>
                    <a:pt x="216" y="16"/>
                    <a:pt x="216" y="16"/>
                    <a:pt x="216" y="16"/>
                  </a:cubicBezTo>
                  <a:cubicBezTo>
                    <a:pt x="216" y="8"/>
                    <a:pt x="216" y="8"/>
                    <a:pt x="216" y="8"/>
                  </a:cubicBezTo>
                  <a:cubicBezTo>
                    <a:pt x="216" y="4"/>
                    <a:pt x="212" y="0"/>
                    <a:pt x="208" y="0"/>
                  </a:cubicBezTo>
                  <a:cubicBezTo>
                    <a:pt x="184" y="0"/>
                    <a:pt x="184" y="0"/>
                    <a:pt x="184" y="0"/>
                  </a:cubicBezTo>
                  <a:cubicBezTo>
                    <a:pt x="180" y="0"/>
                    <a:pt x="176" y="4"/>
                    <a:pt x="176" y="8"/>
                  </a:cubicBezTo>
                  <a:cubicBezTo>
                    <a:pt x="176" y="16"/>
                    <a:pt x="176" y="16"/>
                    <a:pt x="176" y="16"/>
                  </a:cubicBezTo>
                  <a:cubicBezTo>
                    <a:pt x="80" y="16"/>
                    <a:pt x="80" y="16"/>
                    <a:pt x="80" y="16"/>
                  </a:cubicBezTo>
                  <a:cubicBezTo>
                    <a:pt x="80" y="8"/>
                    <a:pt x="80" y="8"/>
                    <a:pt x="80" y="8"/>
                  </a:cubicBezTo>
                  <a:cubicBezTo>
                    <a:pt x="80" y="4"/>
                    <a:pt x="76" y="0"/>
                    <a:pt x="72" y="0"/>
                  </a:cubicBezTo>
                  <a:cubicBezTo>
                    <a:pt x="48" y="0"/>
                    <a:pt x="48" y="0"/>
                    <a:pt x="48" y="0"/>
                  </a:cubicBezTo>
                  <a:cubicBezTo>
                    <a:pt x="44" y="0"/>
                    <a:pt x="40" y="4"/>
                    <a:pt x="40" y="8"/>
                  </a:cubicBezTo>
                  <a:cubicBezTo>
                    <a:pt x="40" y="16"/>
                    <a:pt x="40" y="16"/>
                    <a:pt x="40" y="16"/>
                  </a:cubicBezTo>
                  <a:cubicBezTo>
                    <a:pt x="8" y="16"/>
                    <a:pt x="8" y="16"/>
                    <a:pt x="8" y="16"/>
                  </a:cubicBezTo>
                  <a:cubicBezTo>
                    <a:pt x="4" y="16"/>
                    <a:pt x="0" y="20"/>
                    <a:pt x="0" y="24"/>
                  </a:cubicBezTo>
                  <a:cubicBezTo>
                    <a:pt x="0" y="216"/>
                    <a:pt x="0" y="216"/>
                    <a:pt x="0" y="216"/>
                  </a:cubicBezTo>
                  <a:cubicBezTo>
                    <a:pt x="0" y="220"/>
                    <a:pt x="4" y="224"/>
                    <a:pt x="8" y="224"/>
                  </a:cubicBezTo>
                  <a:cubicBezTo>
                    <a:pt x="248" y="224"/>
                    <a:pt x="248" y="224"/>
                    <a:pt x="248" y="224"/>
                  </a:cubicBezTo>
                  <a:cubicBezTo>
                    <a:pt x="252" y="224"/>
                    <a:pt x="256" y="220"/>
                    <a:pt x="256" y="216"/>
                  </a:cubicBezTo>
                  <a:cubicBezTo>
                    <a:pt x="256" y="24"/>
                    <a:pt x="256" y="24"/>
                    <a:pt x="256" y="24"/>
                  </a:cubicBezTo>
                  <a:cubicBezTo>
                    <a:pt x="256" y="20"/>
                    <a:pt x="252" y="16"/>
                    <a:pt x="248" y="16"/>
                  </a:cubicBezTo>
                  <a:close/>
                  <a:moveTo>
                    <a:pt x="192" y="16"/>
                  </a:moveTo>
                  <a:cubicBezTo>
                    <a:pt x="200" y="16"/>
                    <a:pt x="200" y="16"/>
                    <a:pt x="200" y="16"/>
                  </a:cubicBezTo>
                  <a:cubicBezTo>
                    <a:pt x="200" y="32"/>
                    <a:pt x="200" y="32"/>
                    <a:pt x="200" y="32"/>
                  </a:cubicBezTo>
                  <a:cubicBezTo>
                    <a:pt x="192" y="32"/>
                    <a:pt x="192" y="32"/>
                    <a:pt x="192" y="32"/>
                  </a:cubicBezTo>
                  <a:lnTo>
                    <a:pt x="192" y="16"/>
                  </a:lnTo>
                  <a:close/>
                  <a:moveTo>
                    <a:pt x="56" y="16"/>
                  </a:moveTo>
                  <a:cubicBezTo>
                    <a:pt x="64" y="16"/>
                    <a:pt x="64" y="16"/>
                    <a:pt x="64" y="16"/>
                  </a:cubicBezTo>
                  <a:cubicBezTo>
                    <a:pt x="64" y="32"/>
                    <a:pt x="64" y="32"/>
                    <a:pt x="64" y="32"/>
                  </a:cubicBezTo>
                  <a:cubicBezTo>
                    <a:pt x="56" y="32"/>
                    <a:pt x="56" y="32"/>
                    <a:pt x="56" y="32"/>
                  </a:cubicBezTo>
                  <a:lnTo>
                    <a:pt x="56" y="16"/>
                  </a:lnTo>
                  <a:close/>
                  <a:moveTo>
                    <a:pt x="240" y="208"/>
                  </a:moveTo>
                  <a:cubicBezTo>
                    <a:pt x="16" y="208"/>
                    <a:pt x="16" y="208"/>
                    <a:pt x="16" y="208"/>
                  </a:cubicBezTo>
                  <a:cubicBezTo>
                    <a:pt x="16" y="32"/>
                    <a:pt x="16" y="32"/>
                    <a:pt x="16" y="32"/>
                  </a:cubicBezTo>
                  <a:cubicBezTo>
                    <a:pt x="40" y="32"/>
                    <a:pt x="40" y="32"/>
                    <a:pt x="40" y="32"/>
                  </a:cubicBezTo>
                  <a:cubicBezTo>
                    <a:pt x="40" y="40"/>
                    <a:pt x="40" y="40"/>
                    <a:pt x="40" y="40"/>
                  </a:cubicBezTo>
                  <a:cubicBezTo>
                    <a:pt x="40" y="44"/>
                    <a:pt x="44" y="48"/>
                    <a:pt x="48" y="48"/>
                  </a:cubicBezTo>
                  <a:cubicBezTo>
                    <a:pt x="72" y="48"/>
                    <a:pt x="72" y="48"/>
                    <a:pt x="72" y="48"/>
                  </a:cubicBezTo>
                  <a:cubicBezTo>
                    <a:pt x="76" y="48"/>
                    <a:pt x="80" y="44"/>
                    <a:pt x="80" y="40"/>
                  </a:cubicBezTo>
                  <a:cubicBezTo>
                    <a:pt x="80" y="32"/>
                    <a:pt x="80" y="32"/>
                    <a:pt x="80" y="32"/>
                  </a:cubicBezTo>
                  <a:cubicBezTo>
                    <a:pt x="176" y="32"/>
                    <a:pt x="176" y="32"/>
                    <a:pt x="176" y="32"/>
                  </a:cubicBezTo>
                  <a:cubicBezTo>
                    <a:pt x="176" y="40"/>
                    <a:pt x="176" y="40"/>
                    <a:pt x="176" y="40"/>
                  </a:cubicBezTo>
                  <a:cubicBezTo>
                    <a:pt x="176" y="44"/>
                    <a:pt x="180" y="48"/>
                    <a:pt x="184" y="48"/>
                  </a:cubicBezTo>
                  <a:cubicBezTo>
                    <a:pt x="208" y="48"/>
                    <a:pt x="208" y="48"/>
                    <a:pt x="208" y="48"/>
                  </a:cubicBezTo>
                  <a:cubicBezTo>
                    <a:pt x="212" y="48"/>
                    <a:pt x="216" y="44"/>
                    <a:pt x="216" y="40"/>
                  </a:cubicBezTo>
                  <a:cubicBezTo>
                    <a:pt x="216" y="32"/>
                    <a:pt x="216" y="32"/>
                    <a:pt x="216" y="32"/>
                  </a:cubicBezTo>
                  <a:cubicBezTo>
                    <a:pt x="240" y="32"/>
                    <a:pt x="240" y="32"/>
                    <a:pt x="240" y="32"/>
                  </a:cubicBezTo>
                  <a:lnTo>
                    <a:pt x="240"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noEditPoints="1"/>
            </p:cNvSpPr>
            <p:nvPr/>
          </p:nvSpPr>
          <p:spPr bwMode="auto">
            <a:xfrm>
              <a:off x="6429962" y="1271294"/>
              <a:ext cx="73376" cy="7206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noEditPoints="1"/>
            </p:cNvSpPr>
            <p:nvPr/>
          </p:nvSpPr>
          <p:spPr bwMode="auto">
            <a:xfrm>
              <a:off x="6526923" y="1271294"/>
              <a:ext cx="72066" cy="7206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p:cNvSpPr>
              <a:spLocks noEditPoints="1"/>
            </p:cNvSpPr>
            <p:nvPr/>
          </p:nvSpPr>
          <p:spPr bwMode="auto">
            <a:xfrm>
              <a:off x="6623884" y="1271294"/>
              <a:ext cx="72066" cy="7206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p:cNvSpPr>
              <a:spLocks noEditPoints="1"/>
            </p:cNvSpPr>
            <p:nvPr/>
          </p:nvSpPr>
          <p:spPr bwMode="auto">
            <a:xfrm>
              <a:off x="6429962" y="1366945"/>
              <a:ext cx="73376" cy="7337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p:cNvSpPr>
              <a:spLocks noEditPoints="1"/>
            </p:cNvSpPr>
            <p:nvPr/>
          </p:nvSpPr>
          <p:spPr bwMode="auto">
            <a:xfrm>
              <a:off x="6526923" y="1366945"/>
              <a:ext cx="72066" cy="7337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p:cNvSpPr>
              <a:spLocks noEditPoints="1"/>
            </p:cNvSpPr>
            <p:nvPr/>
          </p:nvSpPr>
          <p:spPr bwMode="auto">
            <a:xfrm>
              <a:off x="6623884" y="1366945"/>
              <a:ext cx="72066" cy="73376"/>
            </a:xfrm>
            <a:custGeom>
              <a:avLst/>
              <a:gdLst>
                <a:gd name="T0" fmla="*/ 40 w 48"/>
                <a:gd name="T1" fmla="*/ 0 h 48"/>
                <a:gd name="T2" fmla="*/ 8 w 48"/>
                <a:gd name="T3" fmla="*/ 0 h 48"/>
                <a:gd name="T4" fmla="*/ 0 w 48"/>
                <a:gd name="T5" fmla="*/ 8 h 48"/>
                <a:gd name="T6" fmla="*/ 0 w 48"/>
                <a:gd name="T7" fmla="*/ 40 h 48"/>
                <a:gd name="T8" fmla="*/ 8 w 48"/>
                <a:gd name="T9" fmla="*/ 48 h 48"/>
                <a:gd name="T10" fmla="*/ 40 w 48"/>
                <a:gd name="T11" fmla="*/ 48 h 48"/>
                <a:gd name="T12" fmla="*/ 48 w 48"/>
                <a:gd name="T13" fmla="*/ 40 h 48"/>
                <a:gd name="T14" fmla="*/ 48 w 48"/>
                <a:gd name="T15" fmla="*/ 8 h 48"/>
                <a:gd name="T16" fmla="*/ 40 w 48"/>
                <a:gd name="T17" fmla="*/ 0 h 48"/>
                <a:gd name="T18" fmla="*/ 32 w 48"/>
                <a:gd name="T19" fmla="*/ 32 h 48"/>
                <a:gd name="T20" fmla="*/ 16 w 48"/>
                <a:gd name="T21" fmla="*/ 32 h 48"/>
                <a:gd name="T22" fmla="*/ 16 w 48"/>
                <a:gd name="T23" fmla="*/ 16 h 48"/>
                <a:gd name="T24" fmla="*/ 32 w 48"/>
                <a:gd name="T25" fmla="*/ 16 h 48"/>
                <a:gd name="T26" fmla="*/ 32 w 48"/>
                <a:gd name="T2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p:nvPr/>
        </p:nvGrpSpPr>
        <p:grpSpPr>
          <a:xfrm>
            <a:off x="9083989" y="1779895"/>
            <a:ext cx="386534" cy="386534"/>
            <a:chOff x="5494418" y="5479932"/>
            <a:chExt cx="386534" cy="386534"/>
          </a:xfrm>
          <a:solidFill>
            <a:schemeClr val="bg1"/>
          </a:solidFill>
        </p:grpSpPr>
        <p:sp>
          <p:nvSpPr>
            <p:cNvPr id="35" name="Freeform 185"/>
            <p:cNvSpPr>
              <a:spLocks noEditPoints="1"/>
            </p:cNvSpPr>
            <p:nvPr/>
          </p:nvSpPr>
          <p:spPr bwMode="auto">
            <a:xfrm>
              <a:off x="5494418" y="5479932"/>
              <a:ext cx="169027" cy="169027"/>
            </a:xfrm>
            <a:custGeom>
              <a:avLst/>
              <a:gdLst>
                <a:gd name="T0" fmla="*/ 8 w 112"/>
                <a:gd name="T1" fmla="*/ 112 h 112"/>
                <a:gd name="T2" fmla="*/ 104 w 112"/>
                <a:gd name="T3" fmla="*/ 112 h 112"/>
                <a:gd name="T4" fmla="*/ 112 w 112"/>
                <a:gd name="T5" fmla="*/ 104 h 112"/>
                <a:gd name="T6" fmla="*/ 112 w 112"/>
                <a:gd name="T7" fmla="*/ 8 h 112"/>
                <a:gd name="T8" fmla="*/ 104 w 112"/>
                <a:gd name="T9" fmla="*/ 0 h 112"/>
                <a:gd name="T10" fmla="*/ 8 w 112"/>
                <a:gd name="T11" fmla="*/ 0 h 112"/>
                <a:gd name="T12" fmla="*/ 0 w 112"/>
                <a:gd name="T13" fmla="*/ 8 h 112"/>
                <a:gd name="T14" fmla="*/ 0 w 112"/>
                <a:gd name="T15" fmla="*/ 104 h 112"/>
                <a:gd name="T16" fmla="*/ 8 w 112"/>
                <a:gd name="T17" fmla="*/ 112 h 112"/>
                <a:gd name="T18" fmla="*/ 16 w 112"/>
                <a:gd name="T19" fmla="*/ 16 h 112"/>
                <a:gd name="T20" fmla="*/ 96 w 112"/>
                <a:gd name="T21" fmla="*/ 16 h 112"/>
                <a:gd name="T22" fmla="*/ 96 w 112"/>
                <a:gd name="T23" fmla="*/ 96 h 112"/>
                <a:gd name="T24" fmla="*/ 16 w 112"/>
                <a:gd name="T25" fmla="*/ 96 h 112"/>
                <a:gd name="T26" fmla="*/ 16 w 112"/>
                <a:gd name="T27"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6"/>
            <p:cNvSpPr>
              <a:spLocks noEditPoints="1"/>
            </p:cNvSpPr>
            <p:nvPr/>
          </p:nvSpPr>
          <p:spPr bwMode="auto">
            <a:xfrm>
              <a:off x="5711925" y="5479932"/>
              <a:ext cx="169027" cy="169027"/>
            </a:xfrm>
            <a:custGeom>
              <a:avLst/>
              <a:gdLst>
                <a:gd name="T0" fmla="*/ 112 w 112"/>
                <a:gd name="T1" fmla="*/ 8 h 112"/>
                <a:gd name="T2" fmla="*/ 104 w 112"/>
                <a:gd name="T3" fmla="*/ 0 h 112"/>
                <a:gd name="T4" fmla="*/ 8 w 112"/>
                <a:gd name="T5" fmla="*/ 0 h 112"/>
                <a:gd name="T6" fmla="*/ 0 w 112"/>
                <a:gd name="T7" fmla="*/ 8 h 112"/>
                <a:gd name="T8" fmla="*/ 0 w 112"/>
                <a:gd name="T9" fmla="*/ 104 h 112"/>
                <a:gd name="T10" fmla="*/ 8 w 112"/>
                <a:gd name="T11" fmla="*/ 112 h 112"/>
                <a:gd name="T12" fmla="*/ 104 w 112"/>
                <a:gd name="T13" fmla="*/ 112 h 112"/>
                <a:gd name="T14" fmla="*/ 112 w 112"/>
                <a:gd name="T15" fmla="*/ 104 h 112"/>
                <a:gd name="T16" fmla="*/ 112 w 112"/>
                <a:gd name="T17" fmla="*/ 8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7"/>
            <p:cNvSpPr>
              <a:spLocks noEditPoints="1"/>
            </p:cNvSpPr>
            <p:nvPr/>
          </p:nvSpPr>
          <p:spPr bwMode="auto">
            <a:xfrm>
              <a:off x="5494418" y="5690888"/>
              <a:ext cx="175578" cy="175578"/>
            </a:xfrm>
            <a:custGeom>
              <a:avLst/>
              <a:gdLst>
                <a:gd name="T0" fmla="*/ 8 w 116"/>
                <a:gd name="T1" fmla="*/ 116 h 116"/>
                <a:gd name="T2" fmla="*/ 108 w 116"/>
                <a:gd name="T3" fmla="*/ 116 h 116"/>
                <a:gd name="T4" fmla="*/ 116 w 116"/>
                <a:gd name="T5" fmla="*/ 108 h 116"/>
                <a:gd name="T6" fmla="*/ 116 w 116"/>
                <a:gd name="T7" fmla="*/ 8 h 116"/>
                <a:gd name="T8" fmla="*/ 108 w 116"/>
                <a:gd name="T9" fmla="*/ 0 h 116"/>
                <a:gd name="T10" fmla="*/ 8 w 116"/>
                <a:gd name="T11" fmla="*/ 0 h 116"/>
                <a:gd name="T12" fmla="*/ 0 w 116"/>
                <a:gd name="T13" fmla="*/ 8 h 116"/>
                <a:gd name="T14" fmla="*/ 0 w 116"/>
                <a:gd name="T15" fmla="*/ 108 h 116"/>
                <a:gd name="T16" fmla="*/ 8 w 116"/>
                <a:gd name="T17" fmla="*/ 116 h 116"/>
                <a:gd name="T18" fmla="*/ 16 w 116"/>
                <a:gd name="T19" fmla="*/ 16 h 116"/>
                <a:gd name="T20" fmla="*/ 100 w 116"/>
                <a:gd name="T21" fmla="*/ 16 h 116"/>
                <a:gd name="T22" fmla="*/ 100 w 116"/>
                <a:gd name="T23" fmla="*/ 100 h 116"/>
                <a:gd name="T24" fmla="*/ 16 w 116"/>
                <a:gd name="T25" fmla="*/ 100 h 116"/>
                <a:gd name="T26" fmla="*/ 16 w 116"/>
                <a:gd name="T27" fmla="*/ 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88"/>
            <p:cNvSpPr>
              <a:spLocks noEditPoints="1"/>
            </p:cNvSpPr>
            <p:nvPr/>
          </p:nvSpPr>
          <p:spPr bwMode="auto">
            <a:xfrm>
              <a:off x="5711925" y="5697439"/>
              <a:ext cx="169027" cy="169027"/>
            </a:xfrm>
            <a:custGeom>
              <a:avLst/>
              <a:gdLst>
                <a:gd name="T0" fmla="*/ 104 w 112"/>
                <a:gd name="T1" fmla="*/ 0 h 112"/>
                <a:gd name="T2" fmla="*/ 8 w 112"/>
                <a:gd name="T3" fmla="*/ 0 h 112"/>
                <a:gd name="T4" fmla="*/ 0 w 112"/>
                <a:gd name="T5" fmla="*/ 8 h 112"/>
                <a:gd name="T6" fmla="*/ 0 w 112"/>
                <a:gd name="T7" fmla="*/ 104 h 112"/>
                <a:gd name="T8" fmla="*/ 8 w 112"/>
                <a:gd name="T9" fmla="*/ 112 h 112"/>
                <a:gd name="T10" fmla="*/ 104 w 112"/>
                <a:gd name="T11" fmla="*/ 112 h 112"/>
                <a:gd name="T12" fmla="*/ 112 w 112"/>
                <a:gd name="T13" fmla="*/ 104 h 112"/>
                <a:gd name="T14" fmla="*/ 112 w 112"/>
                <a:gd name="T15" fmla="*/ 8 h 112"/>
                <a:gd name="T16" fmla="*/ 104 w 112"/>
                <a:gd name="T17" fmla="*/ 0 h 112"/>
                <a:gd name="T18" fmla="*/ 96 w 112"/>
                <a:gd name="T19" fmla="*/ 96 h 112"/>
                <a:gd name="T20" fmla="*/ 16 w 112"/>
                <a:gd name="T21" fmla="*/ 96 h 112"/>
                <a:gd name="T22" fmla="*/ 16 w 112"/>
                <a:gd name="T23" fmla="*/ 16 h 112"/>
                <a:gd name="T24" fmla="*/ 96 w 112"/>
                <a:gd name="T25" fmla="*/ 16 h 112"/>
                <a:gd name="T26" fmla="*/ 96 w 112"/>
                <a:gd name="T27"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102"/>
          <p:cNvSpPr>
            <a:spLocks noChangeAspect="1" noEditPoints="1"/>
          </p:cNvSpPr>
          <p:nvPr/>
        </p:nvSpPr>
        <p:spPr bwMode="auto">
          <a:xfrm>
            <a:off x="4456530" y="3740369"/>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0" name="Freeform 102"/>
          <p:cNvSpPr>
            <a:spLocks noChangeAspect="1" noEditPoints="1"/>
          </p:cNvSpPr>
          <p:nvPr/>
        </p:nvSpPr>
        <p:spPr bwMode="auto">
          <a:xfrm>
            <a:off x="6686893" y="3740369"/>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1" name="Freeform 102"/>
          <p:cNvSpPr>
            <a:spLocks noChangeAspect="1" noEditPoints="1"/>
          </p:cNvSpPr>
          <p:nvPr/>
        </p:nvSpPr>
        <p:spPr bwMode="auto">
          <a:xfrm>
            <a:off x="8917256" y="3740369"/>
            <a:ext cx="720000" cy="720000"/>
          </a:xfrm>
          <a:custGeom>
            <a:avLst/>
            <a:gdLst>
              <a:gd name="T0" fmla="*/ 128 w 256"/>
              <a:gd name="T1" fmla="*/ 0 h 256"/>
              <a:gd name="T2" fmla="*/ 37 w 256"/>
              <a:gd name="T3" fmla="*/ 37 h 256"/>
              <a:gd name="T4" fmla="*/ 0 w 256"/>
              <a:gd name="T5" fmla="*/ 128 h 256"/>
              <a:gd name="T6" fmla="*/ 37 w 256"/>
              <a:gd name="T7" fmla="*/ 219 h 256"/>
              <a:gd name="T8" fmla="*/ 128 w 256"/>
              <a:gd name="T9" fmla="*/ 256 h 256"/>
              <a:gd name="T10" fmla="*/ 219 w 256"/>
              <a:gd name="T11" fmla="*/ 219 h 256"/>
              <a:gd name="T12" fmla="*/ 256 w 256"/>
              <a:gd name="T13" fmla="*/ 128 h 256"/>
              <a:gd name="T14" fmla="*/ 219 w 256"/>
              <a:gd name="T15" fmla="*/ 37 h 256"/>
              <a:gd name="T16" fmla="*/ 128 w 256"/>
              <a:gd name="T17" fmla="*/ 0 h 256"/>
              <a:gd name="T18" fmla="*/ 207 w 256"/>
              <a:gd name="T19" fmla="*/ 207 h 256"/>
              <a:gd name="T20" fmla="*/ 128 w 256"/>
              <a:gd name="T21" fmla="*/ 240 h 256"/>
              <a:gd name="T22" fmla="*/ 49 w 256"/>
              <a:gd name="T23" fmla="*/ 207 h 256"/>
              <a:gd name="T24" fmla="*/ 16 w 256"/>
              <a:gd name="T25" fmla="*/ 128 h 256"/>
              <a:gd name="T26" fmla="*/ 49 w 256"/>
              <a:gd name="T27" fmla="*/ 49 h 256"/>
              <a:gd name="T28" fmla="*/ 128 w 256"/>
              <a:gd name="T29" fmla="*/ 16 h 256"/>
              <a:gd name="T30" fmla="*/ 207 w 256"/>
              <a:gd name="T31" fmla="*/ 49 h 256"/>
              <a:gd name="T32" fmla="*/ 240 w 256"/>
              <a:gd name="T33" fmla="*/ 128 h 256"/>
              <a:gd name="T34" fmla="*/ 207 w 256"/>
              <a:gd name="T35" fmla="*/ 20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74" name="Group 73"/>
          <p:cNvGrpSpPr/>
          <p:nvPr/>
        </p:nvGrpSpPr>
        <p:grpSpPr>
          <a:xfrm>
            <a:off x="2542986" y="3957659"/>
            <a:ext cx="386534" cy="338053"/>
            <a:chOff x="2016919" y="5503517"/>
            <a:chExt cx="386534" cy="338053"/>
          </a:xfrm>
          <a:solidFill>
            <a:schemeClr val="bg1"/>
          </a:solidFill>
        </p:grpSpPr>
        <p:sp>
          <p:nvSpPr>
            <p:cNvPr id="75" name="Freeform 147"/>
            <p:cNvSpPr>
              <a:spLocks/>
            </p:cNvSpPr>
            <p:nvPr/>
          </p:nvSpPr>
          <p:spPr bwMode="auto">
            <a:xfrm>
              <a:off x="2016919" y="5503517"/>
              <a:ext cx="151993" cy="151993"/>
            </a:xfrm>
            <a:custGeom>
              <a:avLst/>
              <a:gdLst>
                <a:gd name="T0" fmla="*/ 8 w 101"/>
                <a:gd name="T1" fmla="*/ 80 h 100"/>
                <a:gd name="T2" fmla="*/ 16 w 101"/>
                <a:gd name="T3" fmla="*/ 72 h 100"/>
                <a:gd name="T4" fmla="*/ 16 w 101"/>
                <a:gd name="T5" fmla="*/ 27 h 100"/>
                <a:gd name="T6" fmla="*/ 86 w 101"/>
                <a:gd name="T7" fmla="*/ 98 h 100"/>
                <a:gd name="T8" fmla="*/ 92 w 101"/>
                <a:gd name="T9" fmla="*/ 100 h 100"/>
                <a:gd name="T10" fmla="*/ 98 w 101"/>
                <a:gd name="T11" fmla="*/ 98 h 100"/>
                <a:gd name="T12" fmla="*/ 98 w 101"/>
                <a:gd name="T13" fmla="*/ 86 h 100"/>
                <a:gd name="T14" fmla="*/ 27 w 101"/>
                <a:gd name="T15" fmla="*/ 16 h 100"/>
                <a:gd name="T16" fmla="*/ 72 w 101"/>
                <a:gd name="T17" fmla="*/ 16 h 100"/>
                <a:gd name="T18" fmla="*/ 80 w 101"/>
                <a:gd name="T19" fmla="*/ 8 h 100"/>
                <a:gd name="T20" fmla="*/ 72 w 101"/>
                <a:gd name="T21" fmla="*/ 0 h 100"/>
                <a:gd name="T22" fmla="*/ 8 w 101"/>
                <a:gd name="T23" fmla="*/ 0 h 100"/>
                <a:gd name="T24" fmla="*/ 0 w 101"/>
                <a:gd name="T25" fmla="*/ 8 h 100"/>
                <a:gd name="T26" fmla="*/ 0 w 101"/>
                <a:gd name="T27" fmla="*/ 72 h 100"/>
                <a:gd name="T28" fmla="*/ 8 w 101"/>
                <a:gd name="T29"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00">
                  <a:moveTo>
                    <a:pt x="8" y="80"/>
                  </a:moveTo>
                  <a:cubicBezTo>
                    <a:pt x="12" y="80"/>
                    <a:pt x="16" y="76"/>
                    <a:pt x="16" y="72"/>
                  </a:cubicBezTo>
                  <a:cubicBezTo>
                    <a:pt x="16" y="27"/>
                    <a:pt x="16" y="27"/>
                    <a:pt x="16" y="27"/>
                  </a:cubicBezTo>
                  <a:cubicBezTo>
                    <a:pt x="86" y="98"/>
                    <a:pt x="86" y="98"/>
                    <a:pt x="86" y="98"/>
                  </a:cubicBezTo>
                  <a:cubicBezTo>
                    <a:pt x="88" y="99"/>
                    <a:pt x="90" y="100"/>
                    <a:pt x="92" y="100"/>
                  </a:cubicBezTo>
                  <a:cubicBezTo>
                    <a:pt x="94" y="100"/>
                    <a:pt x="96" y="99"/>
                    <a:pt x="98" y="98"/>
                  </a:cubicBezTo>
                  <a:cubicBezTo>
                    <a:pt x="101" y="95"/>
                    <a:pt x="101" y="89"/>
                    <a:pt x="98" y="86"/>
                  </a:cubicBezTo>
                  <a:cubicBezTo>
                    <a:pt x="27" y="16"/>
                    <a:pt x="27" y="16"/>
                    <a:pt x="27" y="16"/>
                  </a:cubicBezTo>
                  <a:cubicBezTo>
                    <a:pt x="72" y="16"/>
                    <a:pt x="72" y="16"/>
                    <a:pt x="72" y="16"/>
                  </a:cubicBezTo>
                  <a:cubicBezTo>
                    <a:pt x="76" y="16"/>
                    <a:pt x="80" y="12"/>
                    <a:pt x="80" y="8"/>
                  </a:cubicBezTo>
                  <a:cubicBezTo>
                    <a:pt x="80" y="4"/>
                    <a:pt x="76" y="0"/>
                    <a:pt x="72" y="0"/>
                  </a:cubicBezTo>
                  <a:cubicBezTo>
                    <a:pt x="8" y="0"/>
                    <a:pt x="8" y="0"/>
                    <a:pt x="8" y="0"/>
                  </a:cubicBezTo>
                  <a:cubicBezTo>
                    <a:pt x="4" y="0"/>
                    <a:pt x="0" y="4"/>
                    <a:pt x="0" y="8"/>
                  </a:cubicBezTo>
                  <a:cubicBezTo>
                    <a:pt x="0" y="72"/>
                    <a:pt x="0" y="72"/>
                    <a:pt x="0" y="72"/>
                  </a:cubicBezTo>
                  <a:cubicBezTo>
                    <a:pt x="0" y="76"/>
                    <a:pt x="4" y="80"/>
                    <a:pt x="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 name="Freeform 148"/>
            <p:cNvSpPr>
              <a:spLocks/>
            </p:cNvSpPr>
            <p:nvPr/>
          </p:nvSpPr>
          <p:spPr bwMode="auto">
            <a:xfrm>
              <a:off x="2016919" y="5689577"/>
              <a:ext cx="151993" cy="151993"/>
            </a:xfrm>
            <a:custGeom>
              <a:avLst/>
              <a:gdLst>
                <a:gd name="T0" fmla="*/ 8 w 101"/>
                <a:gd name="T1" fmla="*/ 101 h 101"/>
                <a:gd name="T2" fmla="*/ 72 w 101"/>
                <a:gd name="T3" fmla="*/ 101 h 101"/>
                <a:gd name="T4" fmla="*/ 80 w 101"/>
                <a:gd name="T5" fmla="*/ 93 h 101"/>
                <a:gd name="T6" fmla="*/ 72 w 101"/>
                <a:gd name="T7" fmla="*/ 85 h 101"/>
                <a:gd name="T8" fmla="*/ 27 w 101"/>
                <a:gd name="T9" fmla="*/ 85 h 101"/>
                <a:gd name="T10" fmla="*/ 98 w 101"/>
                <a:gd name="T11" fmla="*/ 15 h 101"/>
                <a:gd name="T12" fmla="*/ 98 w 101"/>
                <a:gd name="T13" fmla="*/ 3 h 101"/>
                <a:gd name="T14" fmla="*/ 86 w 101"/>
                <a:gd name="T15" fmla="*/ 3 h 101"/>
                <a:gd name="T16" fmla="*/ 16 w 101"/>
                <a:gd name="T17" fmla="*/ 74 h 101"/>
                <a:gd name="T18" fmla="*/ 16 w 101"/>
                <a:gd name="T19" fmla="*/ 29 h 101"/>
                <a:gd name="T20" fmla="*/ 8 w 101"/>
                <a:gd name="T21" fmla="*/ 21 h 101"/>
                <a:gd name="T22" fmla="*/ 0 w 101"/>
                <a:gd name="T23" fmla="*/ 29 h 101"/>
                <a:gd name="T24" fmla="*/ 0 w 101"/>
                <a:gd name="T25" fmla="*/ 93 h 101"/>
                <a:gd name="T26" fmla="*/ 8 w 101"/>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01">
                  <a:moveTo>
                    <a:pt x="8" y="101"/>
                  </a:moveTo>
                  <a:cubicBezTo>
                    <a:pt x="72" y="101"/>
                    <a:pt x="72" y="101"/>
                    <a:pt x="72" y="101"/>
                  </a:cubicBezTo>
                  <a:cubicBezTo>
                    <a:pt x="76" y="101"/>
                    <a:pt x="80" y="97"/>
                    <a:pt x="80" y="93"/>
                  </a:cubicBezTo>
                  <a:cubicBezTo>
                    <a:pt x="80" y="89"/>
                    <a:pt x="76" y="85"/>
                    <a:pt x="72" y="85"/>
                  </a:cubicBezTo>
                  <a:cubicBezTo>
                    <a:pt x="27" y="85"/>
                    <a:pt x="27" y="85"/>
                    <a:pt x="27" y="85"/>
                  </a:cubicBezTo>
                  <a:cubicBezTo>
                    <a:pt x="98" y="15"/>
                    <a:pt x="98" y="15"/>
                    <a:pt x="98" y="15"/>
                  </a:cubicBezTo>
                  <a:cubicBezTo>
                    <a:pt x="101" y="12"/>
                    <a:pt x="101" y="6"/>
                    <a:pt x="98" y="3"/>
                  </a:cubicBezTo>
                  <a:cubicBezTo>
                    <a:pt x="95" y="0"/>
                    <a:pt x="89" y="0"/>
                    <a:pt x="86" y="3"/>
                  </a:cubicBezTo>
                  <a:cubicBezTo>
                    <a:pt x="16" y="74"/>
                    <a:pt x="16" y="74"/>
                    <a:pt x="16" y="74"/>
                  </a:cubicBezTo>
                  <a:cubicBezTo>
                    <a:pt x="16" y="29"/>
                    <a:pt x="16" y="29"/>
                    <a:pt x="16" y="29"/>
                  </a:cubicBezTo>
                  <a:cubicBezTo>
                    <a:pt x="16" y="25"/>
                    <a:pt x="12" y="21"/>
                    <a:pt x="8" y="21"/>
                  </a:cubicBezTo>
                  <a:cubicBezTo>
                    <a:pt x="4" y="21"/>
                    <a:pt x="0" y="25"/>
                    <a:pt x="0" y="29"/>
                  </a:cubicBezTo>
                  <a:cubicBezTo>
                    <a:pt x="0" y="93"/>
                    <a:pt x="0" y="93"/>
                    <a:pt x="0" y="93"/>
                  </a:cubicBezTo>
                  <a:cubicBezTo>
                    <a:pt x="0" y="97"/>
                    <a:pt x="4" y="101"/>
                    <a:pt x="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 name="Freeform 149"/>
            <p:cNvSpPr>
              <a:spLocks/>
            </p:cNvSpPr>
            <p:nvPr/>
          </p:nvSpPr>
          <p:spPr bwMode="auto">
            <a:xfrm>
              <a:off x="2250150" y="5689577"/>
              <a:ext cx="153303" cy="151993"/>
            </a:xfrm>
            <a:custGeom>
              <a:avLst/>
              <a:gdLst>
                <a:gd name="T0" fmla="*/ 93 w 101"/>
                <a:gd name="T1" fmla="*/ 21 h 101"/>
                <a:gd name="T2" fmla="*/ 85 w 101"/>
                <a:gd name="T3" fmla="*/ 29 h 101"/>
                <a:gd name="T4" fmla="*/ 85 w 101"/>
                <a:gd name="T5" fmla="*/ 74 h 101"/>
                <a:gd name="T6" fmla="*/ 15 w 101"/>
                <a:gd name="T7" fmla="*/ 3 h 101"/>
                <a:gd name="T8" fmla="*/ 3 w 101"/>
                <a:gd name="T9" fmla="*/ 3 h 101"/>
                <a:gd name="T10" fmla="*/ 3 w 101"/>
                <a:gd name="T11" fmla="*/ 15 h 101"/>
                <a:gd name="T12" fmla="*/ 74 w 101"/>
                <a:gd name="T13" fmla="*/ 85 h 101"/>
                <a:gd name="T14" fmla="*/ 29 w 101"/>
                <a:gd name="T15" fmla="*/ 85 h 101"/>
                <a:gd name="T16" fmla="*/ 21 w 101"/>
                <a:gd name="T17" fmla="*/ 93 h 101"/>
                <a:gd name="T18" fmla="*/ 29 w 101"/>
                <a:gd name="T19" fmla="*/ 101 h 101"/>
                <a:gd name="T20" fmla="*/ 93 w 101"/>
                <a:gd name="T21" fmla="*/ 101 h 101"/>
                <a:gd name="T22" fmla="*/ 101 w 101"/>
                <a:gd name="T23" fmla="*/ 93 h 101"/>
                <a:gd name="T24" fmla="*/ 101 w 101"/>
                <a:gd name="T25" fmla="*/ 29 h 101"/>
                <a:gd name="T26" fmla="*/ 93 w 101"/>
                <a:gd name="T27" fmla="*/ 2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01">
                  <a:moveTo>
                    <a:pt x="93" y="21"/>
                  </a:moveTo>
                  <a:cubicBezTo>
                    <a:pt x="89" y="21"/>
                    <a:pt x="85" y="25"/>
                    <a:pt x="85" y="29"/>
                  </a:cubicBezTo>
                  <a:cubicBezTo>
                    <a:pt x="85" y="74"/>
                    <a:pt x="85" y="74"/>
                    <a:pt x="85" y="74"/>
                  </a:cubicBezTo>
                  <a:cubicBezTo>
                    <a:pt x="15" y="3"/>
                    <a:pt x="15" y="3"/>
                    <a:pt x="15" y="3"/>
                  </a:cubicBezTo>
                  <a:cubicBezTo>
                    <a:pt x="12" y="0"/>
                    <a:pt x="6" y="0"/>
                    <a:pt x="3" y="3"/>
                  </a:cubicBezTo>
                  <a:cubicBezTo>
                    <a:pt x="0" y="6"/>
                    <a:pt x="0" y="12"/>
                    <a:pt x="3" y="15"/>
                  </a:cubicBezTo>
                  <a:cubicBezTo>
                    <a:pt x="74" y="85"/>
                    <a:pt x="74" y="85"/>
                    <a:pt x="74" y="85"/>
                  </a:cubicBezTo>
                  <a:cubicBezTo>
                    <a:pt x="29" y="85"/>
                    <a:pt x="29" y="85"/>
                    <a:pt x="29" y="85"/>
                  </a:cubicBezTo>
                  <a:cubicBezTo>
                    <a:pt x="25" y="85"/>
                    <a:pt x="21" y="89"/>
                    <a:pt x="21" y="93"/>
                  </a:cubicBezTo>
                  <a:cubicBezTo>
                    <a:pt x="21" y="97"/>
                    <a:pt x="25" y="101"/>
                    <a:pt x="29" y="101"/>
                  </a:cubicBezTo>
                  <a:cubicBezTo>
                    <a:pt x="93" y="101"/>
                    <a:pt x="93" y="101"/>
                    <a:pt x="93" y="101"/>
                  </a:cubicBezTo>
                  <a:cubicBezTo>
                    <a:pt x="97" y="101"/>
                    <a:pt x="101" y="97"/>
                    <a:pt x="101" y="93"/>
                  </a:cubicBezTo>
                  <a:cubicBezTo>
                    <a:pt x="101" y="29"/>
                    <a:pt x="101" y="29"/>
                    <a:pt x="101" y="29"/>
                  </a:cubicBezTo>
                  <a:cubicBezTo>
                    <a:pt x="101" y="25"/>
                    <a:pt x="97" y="21"/>
                    <a:pt x="9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 name="Freeform 150"/>
            <p:cNvSpPr>
              <a:spLocks/>
            </p:cNvSpPr>
            <p:nvPr/>
          </p:nvSpPr>
          <p:spPr bwMode="auto">
            <a:xfrm>
              <a:off x="2250150" y="5503517"/>
              <a:ext cx="153303" cy="151993"/>
            </a:xfrm>
            <a:custGeom>
              <a:avLst/>
              <a:gdLst>
                <a:gd name="T0" fmla="*/ 93 w 101"/>
                <a:gd name="T1" fmla="*/ 0 h 100"/>
                <a:gd name="T2" fmla="*/ 29 w 101"/>
                <a:gd name="T3" fmla="*/ 0 h 100"/>
                <a:gd name="T4" fmla="*/ 21 w 101"/>
                <a:gd name="T5" fmla="*/ 8 h 100"/>
                <a:gd name="T6" fmla="*/ 29 w 101"/>
                <a:gd name="T7" fmla="*/ 16 h 100"/>
                <a:gd name="T8" fmla="*/ 74 w 101"/>
                <a:gd name="T9" fmla="*/ 16 h 100"/>
                <a:gd name="T10" fmla="*/ 3 w 101"/>
                <a:gd name="T11" fmla="*/ 86 h 100"/>
                <a:gd name="T12" fmla="*/ 3 w 101"/>
                <a:gd name="T13" fmla="*/ 98 h 100"/>
                <a:gd name="T14" fmla="*/ 9 w 101"/>
                <a:gd name="T15" fmla="*/ 100 h 100"/>
                <a:gd name="T16" fmla="*/ 15 w 101"/>
                <a:gd name="T17" fmla="*/ 98 h 100"/>
                <a:gd name="T18" fmla="*/ 85 w 101"/>
                <a:gd name="T19" fmla="*/ 27 h 100"/>
                <a:gd name="T20" fmla="*/ 85 w 101"/>
                <a:gd name="T21" fmla="*/ 72 h 100"/>
                <a:gd name="T22" fmla="*/ 93 w 101"/>
                <a:gd name="T23" fmla="*/ 80 h 100"/>
                <a:gd name="T24" fmla="*/ 101 w 101"/>
                <a:gd name="T25" fmla="*/ 72 h 100"/>
                <a:gd name="T26" fmla="*/ 101 w 101"/>
                <a:gd name="T27" fmla="*/ 8 h 100"/>
                <a:gd name="T28" fmla="*/ 93 w 101"/>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00">
                  <a:moveTo>
                    <a:pt x="93" y="0"/>
                  </a:moveTo>
                  <a:cubicBezTo>
                    <a:pt x="29" y="0"/>
                    <a:pt x="29" y="0"/>
                    <a:pt x="29" y="0"/>
                  </a:cubicBezTo>
                  <a:cubicBezTo>
                    <a:pt x="25" y="0"/>
                    <a:pt x="21" y="4"/>
                    <a:pt x="21" y="8"/>
                  </a:cubicBezTo>
                  <a:cubicBezTo>
                    <a:pt x="21" y="12"/>
                    <a:pt x="25" y="16"/>
                    <a:pt x="29" y="16"/>
                  </a:cubicBezTo>
                  <a:cubicBezTo>
                    <a:pt x="74" y="16"/>
                    <a:pt x="74" y="16"/>
                    <a:pt x="74" y="16"/>
                  </a:cubicBezTo>
                  <a:cubicBezTo>
                    <a:pt x="3" y="86"/>
                    <a:pt x="3" y="86"/>
                    <a:pt x="3" y="86"/>
                  </a:cubicBezTo>
                  <a:cubicBezTo>
                    <a:pt x="0" y="89"/>
                    <a:pt x="0" y="95"/>
                    <a:pt x="3" y="98"/>
                  </a:cubicBezTo>
                  <a:cubicBezTo>
                    <a:pt x="5" y="99"/>
                    <a:pt x="7" y="100"/>
                    <a:pt x="9" y="100"/>
                  </a:cubicBezTo>
                  <a:cubicBezTo>
                    <a:pt x="11" y="100"/>
                    <a:pt x="13" y="99"/>
                    <a:pt x="15" y="98"/>
                  </a:cubicBezTo>
                  <a:cubicBezTo>
                    <a:pt x="85" y="27"/>
                    <a:pt x="85" y="27"/>
                    <a:pt x="85" y="27"/>
                  </a:cubicBezTo>
                  <a:cubicBezTo>
                    <a:pt x="85" y="72"/>
                    <a:pt x="85" y="72"/>
                    <a:pt x="85" y="72"/>
                  </a:cubicBezTo>
                  <a:cubicBezTo>
                    <a:pt x="85" y="76"/>
                    <a:pt x="89" y="80"/>
                    <a:pt x="93" y="80"/>
                  </a:cubicBezTo>
                  <a:cubicBezTo>
                    <a:pt x="97" y="80"/>
                    <a:pt x="101" y="76"/>
                    <a:pt x="101" y="72"/>
                  </a:cubicBezTo>
                  <a:cubicBezTo>
                    <a:pt x="101" y="8"/>
                    <a:pt x="101" y="8"/>
                    <a:pt x="101" y="8"/>
                  </a:cubicBezTo>
                  <a:cubicBezTo>
                    <a:pt x="101" y="4"/>
                    <a:pt x="97" y="0"/>
                    <a:pt x="9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85" name="Freeform 127"/>
          <p:cNvSpPr>
            <a:spLocks noEditPoints="1"/>
          </p:cNvSpPr>
          <p:nvPr/>
        </p:nvSpPr>
        <p:spPr bwMode="auto">
          <a:xfrm>
            <a:off x="6855191" y="4421304"/>
            <a:ext cx="384969" cy="339875"/>
          </a:xfrm>
          <a:custGeom>
            <a:avLst/>
            <a:gdLst>
              <a:gd name="T0" fmla="*/ 8 w 256"/>
              <a:gd name="T1" fmla="*/ 40 h 248"/>
              <a:gd name="T2" fmla="*/ 48 w 256"/>
              <a:gd name="T3" fmla="*/ 217 h 248"/>
              <a:gd name="T4" fmla="*/ 80 w 256"/>
              <a:gd name="T5" fmla="*/ 248 h 248"/>
              <a:gd name="T6" fmla="*/ 145 w 256"/>
              <a:gd name="T7" fmla="*/ 224 h 248"/>
              <a:gd name="T8" fmla="*/ 208 w 256"/>
              <a:gd name="T9" fmla="*/ 216 h 248"/>
              <a:gd name="T10" fmla="*/ 145 w 256"/>
              <a:gd name="T11" fmla="*/ 208 h 248"/>
              <a:gd name="T12" fmla="*/ 80 w 256"/>
              <a:gd name="T13" fmla="*/ 184 h 248"/>
              <a:gd name="T14" fmla="*/ 60 w 256"/>
              <a:gd name="T15" fmla="*/ 164 h 248"/>
              <a:gd name="T16" fmla="*/ 60 w 256"/>
              <a:gd name="T17" fmla="*/ 164 h 248"/>
              <a:gd name="T18" fmla="*/ 232 w 256"/>
              <a:gd name="T19" fmla="*/ 150 h 248"/>
              <a:gd name="T20" fmla="*/ 254 w 256"/>
              <a:gd name="T21" fmla="*/ 59 h 248"/>
              <a:gd name="T22" fmla="*/ 222 w 256"/>
              <a:gd name="T23" fmla="*/ 56 h 248"/>
              <a:gd name="T24" fmla="*/ 200 w 256"/>
              <a:gd name="T25" fmla="*/ 0 h 248"/>
              <a:gd name="T26" fmla="*/ 138 w 256"/>
              <a:gd name="T27" fmla="*/ 2 h 248"/>
              <a:gd name="T28" fmla="*/ 80 w 256"/>
              <a:gd name="T29" fmla="*/ 24 h 248"/>
              <a:gd name="T30" fmla="*/ 66 w 256"/>
              <a:gd name="T31" fmla="*/ 56 h 248"/>
              <a:gd name="T32" fmla="*/ 48 w 256"/>
              <a:gd name="T33" fmla="*/ 31 h 248"/>
              <a:gd name="T34" fmla="*/ 8 w 256"/>
              <a:gd name="T35" fmla="*/ 24 h 248"/>
              <a:gd name="T36" fmla="*/ 176 w 256"/>
              <a:gd name="T37" fmla="*/ 200 h 248"/>
              <a:gd name="T38" fmla="*/ 176 w 256"/>
              <a:gd name="T39" fmla="*/ 232 h 248"/>
              <a:gd name="T40" fmla="*/ 176 w 256"/>
              <a:gd name="T41" fmla="*/ 200 h 248"/>
              <a:gd name="T42" fmla="*/ 96 w 256"/>
              <a:gd name="T43" fmla="*/ 216 h 248"/>
              <a:gd name="T44" fmla="*/ 64 w 256"/>
              <a:gd name="T45" fmla="*/ 216 h 248"/>
              <a:gd name="T46" fmla="*/ 147 w 256"/>
              <a:gd name="T47" fmla="*/ 16 h 248"/>
              <a:gd name="T48" fmla="*/ 205 w 256"/>
              <a:gd name="T49" fmla="*/ 56 h 248"/>
              <a:gd name="T50" fmla="*/ 129 w 256"/>
              <a:gd name="T51" fmla="*/ 34 h 248"/>
              <a:gd name="T52" fmla="*/ 86 w 256"/>
              <a:gd name="T53" fmla="*/ 40 h 248"/>
              <a:gd name="T54" fmla="*/ 118 w 256"/>
              <a:gd name="T55" fmla="*/ 56 h 248"/>
              <a:gd name="T56" fmla="*/ 86 w 256"/>
              <a:gd name="T57" fmla="*/ 40 h 248"/>
              <a:gd name="T58" fmla="*/ 216 w 256"/>
              <a:gd name="T59" fmla="*/ 72 h 248"/>
              <a:gd name="T60" fmla="*/ 237 w 256"/>
              <a:gd name="T61" fmla="*/ 72 h 248"/>
              <a:gd name="T62" fmla="*/ 60 w 256"/>
              <a:gd name="T63" fmla="*/ 148 h 248"/>
              <a:gd name="T64" fmla="*/ 52 w 256"/>
              <a:gd name="T65" fmla="*/ 7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6" h="248">
                <a:moveTo>
                  <a:pt x="0" y="32"/>
                </a:moveTo>
                <a:cubicBezTo>
                  <a:pt x="0" y="36"/>
                  <a:pt x="4" y="40"/>
                  <a:pt x="8" y="40"/>
                </a:cubicBezTo>
                <a:cubicBezTo>
                  <a:pt x="33" y="40"/>
                  <a:pt x="33" y="40"/>
                  <a:pt x="33" y="40"/>
                </a:cubicBezTo>
                <a:cubicBezTo>
                  <a:pt x="48" y="217"/>
                  <a:pt x="48" y="217"/>
                  <a:pt x="48" y="217"/>
                </a:cubicBezTo>
                <a:cubicBezTo>
                  <a:pt x="48" y="217"/>
                  <a:pt x="48" y="217"/>
                  <a:pt x="48" y="217"/>
                </a:cubicBezTo>
                <a:cubicBezTo>
                  <a:pt x="48" y="234"/>
                  <a:pt x="63" y="248"/>
                  <a:pt x="80" y="248"/>
                </a:cubicBezTo>
                <a:cubicBezTo>
                  <a:pt x="95" y="248"/>
                  <a:pt x="107" y="238"/>
                  <a:pt x="111" y="224"/>
                </a:cubicBezTo>
                <a:cubicBezTo>
                  <a:pt x="145" y="224"/>
                  <a:pt x="145" y="224"/>
                  <a:pt x="145" y="224"/>
                </a:cubicBezTo>
                <a:cubicBezTo>
                  <a:pt x="149" y="238"/>
                  <a:pt x="161" y="248"/>
                  <a:pt x="176" y="248"/>
                </a:cubicBezTo>
                <a:cubicBezTo>
                  <a:pt x="194" y="248"/>
                  <a:pt x="208" y="234"/>
                  <a:pt x="208" y="216"/>
                </a:cubicBezTo>
                <a:cubicBezTo>
                  <a:pt x="208" y="198"/>
                  <a:pt x="194" y="184"/>
                  <a:pt x="176" y="184"/>
                </a:cubicBezTo>
                <a:cubicBezTo>
                  <a:pt x="161" y="184"/>
                  <a:pt x="149" y="194"/>
                  <a:pt x="145" y="208"/>
                </a:cubicBezTo>
                <a:cubicBezTo>
                  <a:pt x="111" y="208"/>
                  <a:pt x="111" y="208"/>
                  <a:pt x="111" y="208"/>
                </a:cubicBezTo>
                <a:cubicBezTo>
                  <a:pt x="107" y="194"/>
                  <a:pt x="95" y="184"/>
                  <a:pt x="80" y="184"/>
                </a:cubicBezTo>
                <a:cubicBezTo>
                  <a:pt x="73" y="184"/>
                  <a:pt x="67" y="186"/>
                  <a:pt x="62" y="190"/>
                </a:cubicBezTo>
                <a:cubicBezTo>
                  <a:pt x="60" y="164"/>
                  <a:pt x="60" y="164"/>
                  <a:pt x="60" y="164"/>
                </a:cubicBezTo>
                <a:cubicBezTo>
                  <a:pt x="60" y="164"/>
                  <a:pt x="60" y="164"/>
                  <a:pt x="60" y="164"/>
                </a:cubicBezTo>
                <a:cubicBezTo>
                  <a:pt x="60" y="164"/>
                  <a:pt x="60" y="164"/>
                  <a:pt x="60" y="164"/>
                </a:cubicBezTo>
                <a:cubicBezTo>
                  <a:pt x="224" y="156"/>
                  <a:pt x="224" y="156"/>
                  <a:pt x="224" y="156"/>
                </a:cubicBezTo>
                <a:cubicBezTo>
                  <a:pt x="228" y="156"/>
                  <a:pt x="231" y="153"/>
                  <a:pt x="232" y="150"/>
                </a:cubicBezTo>
                <a:cubicBezTo>
                  <a:pt x="256" y="66"/>
                  <a:pt x="256" y="66"/>
                  <a:pt x="256" y="66"/>
                </a:cubicBezTo>
                <a:cubicBezTo>
                  <a:pt x="256" y="64"/>
                  <a:pt x="256" y="61"/>
                  <a:pt x="254" y="59"/>
                </a:cubicBezTo>
                <a:cubicBezTo>
                  <a:pt x="253" y="57"/>
                  <a:pt x="251" y="56"/>
                  <a:pt x="248" y="56"/>
                </a:cubicBezTo>
                <a:cubicBezTo>
                  <a:pt x="222" y="56"/>
                  <a:pt x="222" y="56"/>
                  <a:pt x="222" y="56"/>
                </a:cubicBezTo>
                <a:cubicBezTo>
                  <a:pt x="208" y="6"/>
                  <a:pt x="208" y="6"/>
                  <a:pt x="208" y="6"/>
                </a:cubicBezTo>
                <a:cubicBezTo>
                  <a:pt x="207" y="2"/>
                  <a:pt x="204" y="0"/>
                  <a:pt x="200" y="0"/>
                </a:cubicBezTo>
                <a:cubicBezTo>
                  <a:pt x="144" y="0"/>
                  <a:pt x="144" y="0"/>
                  <a:pt x="144" y="0"/>
                </a:cubicBezTo>
                <a:cubicBezTo>
                  <a:pt x="142" y="0"/>
                  <a:pt x="140" y="1"/>
                  <a:pt x="138" y="2"/>
                </a:cubicBezTo>
                <a:cubicBezTo>
                  <a:pt x="117" y="24"/>
                  <a:pt x="117" y="24"/>
                  <a:pt x="117" y="24"/>
                </a:cubicBezTo>
                <a:cubicBezTo>
                  <a:pt x="80" y="24"/>
                  <a:pt x="80" y="24"/>
                  <a:pt x="80" y="24"/>
                </a:cubicBezTo>
                <a:cubicBezTo>
                  <a:pt x="76" y="24"/>
                  <a:pt x="73" y="27"/>
                  <a:pt x="72" y="30"/>
                </a:cubicBezTo>
                <a:cubicBezTo>
                  <a:pt x="66" y="56"/>
                  <a:pt x="66" y="56"/>
                  <a:pt x="66" y="56"/>
                </a:cubicBezTo>
                <a:cubicBezTo>
                  <a:pt x="50" y="56"/>
                  <a:pt x="50" y="56"/>
                  <a:pt x="50" y="56"/>
                </a:cubicBezTo>
                <a:cubicBezTo>
                  <a:pt x="48" y="31"/>
                  <a:pt x="48" y="31"/>
                  <a:pt x="48" y="31"/>
                </a:cubicBezTo>
                <a:cubicBezTo>
                  <a:pt x="48" y="27"/>
                  <a:pt x="44" y="24"/>
                  <a:pt x="40" y="24"/>
                </a:cubicBezTo>
                <a:cubicBezTo>
                  <a:pt x="8" y="24"/>
                  <a:pt x="8" y="24"/>
                  <a:pt x="8" y="24"/>
                </a:cubicBezTo>
                <a:cubicBezTo>
                  <a:pt x="4" y="24"/>
                  <a:pt x="0" y="28"/>
                  <a:pt x="0" y="32"/>
                </a:cubicBezTo>
                <a:close/>
                <a:moveTo>
                  <a:pt x="176" y="200"/>
                </a:moveTo>
                <a:cubicBezTo>
                  <a:pt x="185" y="200"/>
                  <a:pt x="192" y="207"/>
                  <a:pt x="192" y="216"/>
                </a:cubicBezTo>
                <a:cubicBezTo>
                  <a:pt x="192" y="225"/>
                  <a:pt x="185" y="232"/>
                  <a:pt x="176" y="232"/>
                </a:cubicBezTo>
                <a:cubicBezTo>
                  <a:pt x="167" y="232"/>
                  <a:pt x="160" y="225"/>
                  <a:pt x="160" y="216"/>
                </a:cubicBezTo>
                <a:cubicBezTo>
                  <a:pt x="160" y="207"/>
                  <a:pt x="167" y="200"/>
                  <a:pt x="176" y="200"/>
                </a:cubicBezTo>
                <a:close/>
                <a:moveTo>
                  <a:pt x="80" y="200"/>
                </a:moveTo>
                <a:cubicBezTo>
                  <a:pt x="89" y="200"/>
                  <a:pt x="96" y="207"/>
                  <a:pt x="96" y="216"/>
                </a:cubicBezTo>
                <a:cubicBezTo>
                  <a:pt x="96" y="225"/>
                  <a:pt x="89" y="232"/>
                  <a:pt x="80" y="232"/>
                </a:cubicBezTo>
                <a:cubicBezTo>
                  <a:pt x="71" y="232"/>
                  <a:pt x="64" y="225"/>
                  <a:pt x="64" y="216"/>
                </a:cubicBezTo>
                <a:cubicBezTo>
                  <a:pt x="64" y="207"/>
                  <a:pt x="71" y="200"/>
                  <a:pt x="80" y="200"/>
                </a:cubicBezTo>
                <a:close/>
                <a:moveTo>
                  <a:pt x="147" y="16"/>
                </a:moveTo>
                <a:cubicBezTo>
                  <a:pt x="194" y="16"/>
                  <a:pt x="194" y="16"/>
                  <a:pt x="194" y="16"/>
                </a:cubicBezTo>
                <a:cubicBezTo>
                  <a:pt x="205" y="56"/>
                  <a:pt x="205" y="56"/>
                  <a:pt x="205" y="56"/>
                </a:cubicBezTo>
                <a:cubicBezTo>
                  <a:pt x="134" y="56"/>
                  <a:pt x="134" y="56"/>
                  <a:pt x="134" y="56"/>
                </a:cubicBezTo>
                <a:cubicBezTo>
                  <a:pt x="129" y="34"/>
                  <a:pt x="129" y="34"/>
                  <a:pt x="129" y="34"/>
                </a:cubicBezTo>
                <a:lnTo>
                  <a:pt x="147" y="16"/>
                </a:lnTo>
                <a:close/>
                <a:moveTo>
                  <a:pt x="86" y="40"/>
                </a:moveTo>
                <a:cubicBezTo>
                  <a:pt x="114" y="40"/>
                  <a:pt x="114" y="40"/>
                  <a:pt x="114" y="40"/>
                </a:cubicBezTo>
                <a:cubicBezTo>
                  <a:pt x="118" y="56"/>
                  <a:pt x="118" y="56"/>
                  <a:pt x="118" y="56"/>
                </a:cubicBezTo>
                <a:cubicBezTo>
                  <a:pt x="82" y="56"/>
                  <a:pt x="82" y="56"/>
                  <a:pt x="82" y="56"/>
                </a:cubicBezTo>
                <a:lnTo>
                  <a:pt x="86" y="40"/>
                </a:lnTo>
                <a:close/>
                <a:moveTo>
                  <a:pt x="216" y="72"/>
                </a:moveTo>
                <a:cubicBezTo>
                  <a:pt x="216" y="72"/>
                  <a:pt x="216" y="72"/>
                  <a:pt x="216" y="72"/>
                </a:cubicBezTo>
                <a:cubicBezTo>
                  <a:pt x="216" y="72"/>
                  <a:pt x="216" y="72"/>
                  <a:pt x="216" y="72"/>
                </a:cubicBezTo>
                <a:cubicBezTo>
                  <a:pt x="237" y="72"/>
                  <a:pt x="237" y="72"/>
                  <a:pt x="237" y="72"/>
                </a:cubicBezTo>
                <a:cubicBezTo>
                  <a:pt x="218" y="140"/>
                  <a:pt x="218" y="140"/>
                  <a:pt x="218" y="140"/>
                </a:cubicBezTo>
                <a:cubicBezTo>
                  <a:pt x="60" y="148"/>
                  <a:pt x="60" y="148"/>
                  <a:pt x="60" y="148"/>
                </a:cubicBezTo>
                <a:cubicBezTo>
                  <a:pt x="59" y="148"/>
                  <a:pt x="59" y="148"/>
                  <a:pt x="58" y="148"/>
                </a:cubicBezTo>
                <a:cubicBezTo>
                  <a:pt x="52" y="72"/>
                  <a:pt x="52" y="72"/>
                  <a:pt x="52" y="72"/>
                </a:cubicBezTo>
                <a:lnTo>
                  <a:pt x="216" y="7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86" name="Group 85"/>
          <p:cNvGrpSpPr/>
          <p:nvPr/>
        </p:nvGrpSpPr>
        <p:grpSpPr>
          <a:xfrm>
            <a:off x="9085554" y="3965988"/>
            <a:ext cx="384969" cy="307195"/>
            <a:chOff x="7135947" y="4019289"/>
            <a:chExt cx="384969" cy="307195"/>
          </a:xfrm>
          <a:solidFill>
            <a:schemeClr val="bg1"/>
          </a:solidFill>
        </p:grpSpPr>
        <p:sp>
          <p:nvSpPr>
            <p:cNvPr id="87" name="Freeform 70"/>
            <p:cNvSpPr>
              <a:spLocks/>
            </p:cNvSpPr>
            <p:nvPr/>
          </p:nvSpPr>
          <p:spPr bwMode="auto">
            <a:xfrm>
              <a:off x="7267609" y="4127788"/>
              <a:ext cx="123075" cy="198696"/>
            </a:xfrm>
            <a:custGeom>
              <a:avLst/>
              <a:gdLst>
                <a:gd name="T0" fmla="*/ 41 w 82"/>
                <a:gd name="T1" fmla="*/ 145 h 145"/>
                <a:gd name="T2" fmla="*/ 49 w 82"/>
                <a:gd name="T3" fmla="*/ 137 h 145"/>
                <a:gd name="T4" fmla="*/ 49 w 82"/>
                <a:gd name="T5" fmla="*/ 28 h 145"/>
                <a:gd name="T6" fmla="*/ 67 w 82"/>
                <a:gd name="T7" fmla="*/ 47 h 145"/>
                <a:gd name="T8" fmla="*/ 73 w 82"/>
                <a:gd name="T9" fmla="*/ 49 h 145"/>
                <a:gd name="T10" fmla="*/ 79 w 82"/>
                <a:gd name="T11" fmla="*/ 47 h 145"/>
                <a:gd name="T12" fmla="*/ 79 w 82"/>
                <a:gd name="T13" fmla="*/ 35 h 145"/>
                <a:gd name="T14" fmla="*/ 47 w 82"/>
                <a:gd name="T15" fmla="*/ 3 h 145"/>
                <a:gd name="T16" fmla="*/ 35 w 82"/>
                <a:gd name="T17" fmla="*/ 3 h 145"/>
                <a:gd name="T18" fmla="*/ 3 w 82"/>
                <a:gd name="T19" fmla="*/ 35 h 145"/>
                <a:gd name="T20" fmla="*/ 3 w 82"/>
                <a:gd name="T21" fmla="*/ 47 h 145"/>
                <a:gd name="T22" fmla="*/ 15 w 82"/>
                <a:gd name="T23" fmla="*/ 47 h 145"/>
                <a:gd name="T24" fmla="*/ 33 w 82"/>
                <a:gd name="T25" fmla="*/ 28 h 145"/>
                <a:gd name="T26" fmla="*/ 33 w 82"/>
                <a:gd name="T27" fmla="*/ 137 h 145"/>
                <a:gd name="T28" fmla="*/ 41 w 82"/>
                <a:gd name="T2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145">
                  <a:moveTo>
                    <a:pt x="41" y="145"/>
                  </a:moveTo>
                  <a:cubicBezTo>
                    <a:pt x="45" y="145"/>
                    <a:pt x="49" y="141"/>
                    <a:pt x="49" y="137"/>
                  </a:cubicBezTo>
                  <a:cubicBezTo>
                    <a:pt x="49" y="28"/>
                    <a:pt x="49" y="28"/>
                    <a:pt x="49" y="28"/>
                  </a:cubicBezTo>
                  <a:cubicBezTo>
                    <a:pt x="67" y="47"/>
                    <a:pt x="67" y="47"/>
                    <a:pt x="67" y="47"/>
                  </a:cubicBezTo>
                  <a:cubicBezTo>
                    <a:pt x="69" y="48"/>
                    <a:pt x="71" y="49"/>
                    <a:pt x="73" y="49"/>
                  </a:cubicBezTo>
                  <a:cubicBezTo>
                    <a:pt x="75" y="49"/>
                    <a:pt x="77" y="48"/>
                    <a:pt x="79" y="47"/>
                  </a:cubicBezTo>
                  <a:cubicBezTo>
                    <a:pt x="82" y="44"/>
                    <a:pt x="82" y="38"/>
                    <a:pt x="79" y="35"/>
                  </a:cubicBezTo>
                  <a:cubicBezTo>
                    <a:pt x="47" y="3"/>
                    <a:pt x="47" y="3"/>
                    <a:pt x="47" y="3"/>
                  </a:cubicBezTo>
                  <a:cubicBezTo>
                    <a:pt x="44" y="0"/>
                    <a:pt x="38" y="0"/>
                    <a:pt x="35" y="3"/>
                  </a:cubicBezTo>
                  <a:cubicBezTo>
                    <a:pt x="3" y="35"/>
                    <a:pt x="3" y="35"/>
                    <a:pt x="3" y="35"/>
                  </a:cubicBezTo>
                  <a:cubicBezTo>
                    <a:pt x="0" y="38"/>
                    <a:pt x="0" y="44"/>
                    <a:pt x="3" y="47"/>
                  </a:cubicBezTo>
                  <a:cubicBezTo>
                    <a:pt x="6" y="50"/>
                    <a:pt x="12" y="50"/>
                    <a:pt x="15" y="47"/>
                  </a:cubicBezTo>
                  <a:cubicBezTo>
                    <a:pt x="33" y="28"/>
                    <a:pt x="33" y="28"/>
                    <a:pt x="33" y="28"/>
                  </a:cubicBezTo>
                  <a:cubicBezTo>
                    <a:pt x="33" y="137"/>
                    <a:pt x="33" y="137"/>
                    <a:pt x="33" y="137"/>
                  </a:cubicBezTo>
                  <a:cubicBezTo>
                    <a:pt x="33" y="141"/>
                    <a:pt x="37" y="145"/>
                    <a:pt x="41"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 name="Freeform 71"/>
            <p:cNvSpPr>
              <a:spLocks/>
            </p:cNvSpPr>
            <p:nvPr/>
          </p:nvSpPr>
          <p:spPr bwMode="auto">
            <a:xfrm>
              <a:off x="7135947" y="4019289"/>
              <a:ext cx="384969" cy="219611"/>
            </a:xfrm>
            <a:custGeom>
              <a:avLst/>
              <a:gdLst>
                <a:gd name="T0" fmla="*/ 224 w 256"/>
                <a:gd name="T1" fmla="*/ 81 h 160"/>
                <a:gd name="T2" fmla="*/ 136 w 256"/>
                <a:gd name="T3" fmla="*/ 0 h 160"/>
                <a:gd name="T4" fmla="*/ 50 w 256"/>
                <a:gd name="T5" fmla="*/ 64 h 160"/>
                <a:gd name="T6" fmla="*/ 48 w 256"/>
                <a:gd name="T7" fmla="*/ 64 h 160"/>
                <a:gd name="T8" fmla="*/ 0 w 256"/>
                <a:gd name="T9" fmla="*/ 112 h 160"/>
                <a:gd name="T10" fmla="*/ 48 w 256"/>
                <a:gd name="T11" fmla="*/ 160 h 160"/>
                <a:gd name="T12" fmla="*/ 96 w 256"/>
                <a:gd name="T13" fmla="*/ 160 h 160"/>
                <a:gd name="T14" fmla="*/ 104 w 256"/>
                <a:gd name="T15" fmla="*/ 152 h 160"/>
                <a:gd name="T16" fmla="*/ 96 w 256"/>
                <a:gd name="T17" fmla="*/ 144 h 160"/>
                <a:gd name="T18" fmla="*/ 48 w 256"/>
                <a:gd name="T19" fmla="*/ 144 h 160"/>
                <a:gd name="T20" fmla="*/ 16 w 256"/>
                <a:gd name="T21" fmla="*/ 112 h 160"/>
                <a:gd name="T22" fmla="*/ 48 w 256"/>
                <a:gd name="T23" fmla="*/ 80 h 160"/>
                <a:gd name="T24" fmla="*/ 56 w 256"/>
                <a:gd name="T25" fmla="*/ 80 h 160"/>
                <a:gd name="T26" fmla="*/ 64 w 256"/>
                <a:gd name="T27" fmla="*/ 73 h 160"/>
                <a:gd name="T28" fmla="*/ 136 w 256"/>
                <a:gd name="T29" fmla="*/ 16 h 160"/>
                <a:gd name="T30" fmla="*/ 208 w 256"/>
                <a:gd name="T31" fmla="*/ 88 h 160"/>
                <a:gd name="T32" fmla="*/ 216 w 256"/>
                <a:gd name="T33" fmla="*/ 96 h 160"/>
                <a:gd name="T34" fmla="*/ 240 w 256"/>
                <a:gd name="T35" fmla="*/ 120 h 160"/>
                <a:gd name="T36" fmla="*/ 216 w 256"/>
                <a:gd name="T37" fmla="*/ 144 h 160"/>
                <a:gd name="T38" fmla="*/ 160 w 256"/>
                <a:gd name="T39" fmla="*/ 144 h 160"/>
                <a:gd name="T40" fmla="*/ 152 w 256"/>
                <a:gd name="T41" fmla="*/ 152 h 160"/>
                <a:gd name="T42" fmla="*/ 160 w 256"/>
                <a:gd name="T43" fmla="*/ 160 h 160"/>
                <a:gd name="T44" fmla="*/ 216 w 256"/>
                <a:gd name="T45" fmla="*/ 160 h 160"/>
                <a:gd name="T46" fmla="*/ 256 w 256"/>
                <a:gd name="T47" fmla="*/ 120 h 160"/>
                <a:gd name="T48" fmla="*/ 224 w 256"/>
                <a:gd name="T49" fmla="*/ 8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6" h="160">
                  <a:moveTo>
                    <a:pt x="224" y="81"/>
                  </a:moveTo>
                  <a:cubicBezTo>
                    <a:pt x="220" y="36"/>
                    <a:pt x="182" y="0"/>
                    <a:pt x="136" y="0"/>
                  </a:cubicBezTo>
                  <a:cubicBezTo>
                    <a:pt x="95" y="0"/>
                    <a:pt x="60" y="27"/>
                    <a:pt x="50" y="64"/>
                  </a:cubicBezTo>
                  <a:cubicBezTo>
                    <a:pt x="48" y="64"/>
                    <a:pt x="48" y="64"/>
                    <a:pt x="48" y="64"/>
                  </a:cubicBezTo>
                  <a:cubicBezTo>
                    <a:pt x="22" y="64"/>
                    <a:pt x="0" y="86"/>
                    <a:pt x="0" y="112"/>
                  </a:cubicBezTo>
                  <a:cubicBezTo>
                    <a:pt x="0" y="138"/>
                    <a:pt x="22" y="160"/>
                    <a:pt x="48" y="160"/>
                  </a:cubicBezTo>
                  <a:cubicBezTo>
                    <a:pt x="96" y="160"/>
                    <a:pt x="96" y="160"/>
                    <a:pt x="96" y="160"/>
                  </a:cubicBezTo>
                  <a:cubicBezTo>
                    <a:pt x="100" y="160"/>
                    <a:pt x="104" y="156"/>
                    <a:pt x="104" y="152"/>
                  </a:cubicBezTo>
                  <a:cubicBezTo>
                    <a:pt x="104" y="148"/>
                    <a:pt x="100" y="144"/>
                    <a:pt x="96" y="144"/>
                  </a:cubicBezTo>
                  <a:cubicBezTo>
                    <a:pt x="48" y="144"/>
                    <a:pt x="48" y="144"/>
                    <a:pt x="48" y="144"/>
                  </a:cubicBezTo>
                  <a:cubicBezTo>
                    <a:pt x="30" y="144"/>
                    <a:pt x="16" y="130"/>
                    <a:pt x="16" y="112"/>
                  </a:cubicBezTo>
                  <a:cubicBezTo>
                    <a:pt x="16" y="94"/>
                    <a:pt x="30" y="80"/>
                    <a:pt x="48" y="80"/>
                  </a:cubicBezTo>
                  <a:cubicBezTo>
                    <a:pt x="56" y="80"/>
                    <a:pt x="56" y="80"/>
                    <a:pt x="56" y="80"/>
                  </a:cubicBezTo>
                  <a:cubicBezTo>
                    <a:pt x="60" y="80"/>
                    <a:pt x="63" y="77"/>
                    <a:pt x="64" y="73"/>
                  </a:cubicBezTo>
                  <a:cubicBezTo>
                    <a:pt x="70" y="40"/>
                    <a:pt x="100" y="16"/>
                    <a:pt x="136" y="16"/>
                  </a:cubicBezTo>
                  <a:cubicBezTo>
                    <a:pt x="176" y="16"/>
                    <a:pt x="208" y="48"/>
                    <a:pt x="208" y="88"/>
                  </a:cubicBezTo>
                  <a:cubicBezTo>
                    <a:pt x="208" y="92"/>
                    <a:pt x="212" y="96"/>
                    <a:pt x="216" y="96"/>
                  </a:cubicBezTo>
                  <a:cubicBezTo>
                    <a:pt x="229" y="96"/>
                    <a:pt x="240" y="107"/>
                    <a:pt x="240" y="120"/>
                  </a:cubicBezTo>
                  <a:cubicBezTo>
                    <a:pt x="240" y="133"/>
                    <a:pt x="229" y="144"/>
                    <a:pt x="216" y="144"/>
                  </a:cubicBezTo>
                  <a:cubicBezTo>
                    <a:pt x="160" y="144"/>
                    <a:pt x="160" y="144"/>
                    <a:pt x="160" y="144"/>
                  </a:cubicBezTo>
                  <a:cubicBezTo>
                    <a:pt x="156" y="144"/>
                    <a:pt x="152" y="148"/>
                    <a:pt x="152" y="152"/>
                  </a:cubicBezTo>
                  <a:cubicBezTo>
                    <a:pt x="152" y="156"/>
                    <a:pt x="156" y="160"/>
                    <a:pt x="160" y="160"/>
                  </a:cubicBezTo>
                  <a:cubicBezTo>
                    <a:pt x="216" y="160"/>
                    <a:pt x="216" y="160"/>
                    <a:pt x="216" y="160"/>
                  </a:cubicBezTo>
                  <a:cubicBezTo>
                    <a:pt x="238" y="160"/>
                    <a:pt x="256" y="142"/>
                    <a:pt x="256" y="120"/>
                  </a:cubicBezTo>
                  <a:cubicBezTo>
                    <a:pt x="256" y="101"/>
                    <a:pt x="242" y="84"/>
                    <a:pt x="224"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32947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fr-FR" dirty="0"/>
              <a:t>Pour quoi vous choisi d’apprendre le web?</a:t>
            </a:r>
            <a:endParaRPr lang="id-ID" dirty="0">
              <a:solidFill>
                <a:schemeClr val="accent1"/>
              </a:solidFill>
            </a:endParaRPr>
          </a:p>
        </p:txBody>
      </p:sp>
      <p:grpSp>
        <p:nvGrpSpPr>
          <p:cNvPr id="3" name="Group 4"/>
          <p:cNvGrpSpPr>
            <a:grpSpLocks noChangeAspect="1"/>
          </p:cNvGrpSpPr>
          <p:nvPr/>
        </p:nvGrpSpPr>
        <p:grpSpPr bwMode="auto">
          <a:xfrm>
            <a:off x="768351" y="1836719"/>
            <a:ext cx="3340100" cy="3887788"/>
            <a:chOff x="1060" y="1157"/>
            <a:chExt cx="2104" cy="2449"/>
          </a:xfrm>
          <a:solidFill>
            <a:schemeClr val="accent1"/>
          </a:solidFill>
        </p:grpSpPr>
        <p:sp>
          <p:nvSpPr>
            <p:cNvPr id="5" name="Freeform 5"/>
            <p:cNvSpPr>
              <a:spLocks noEditPoints="1"/>
            </p:cNvSpPr>
            <p:nvPr/>
          </p:nvSpPr>
          <p:spPr bwMode="auto">
            <a:xfrm>
              <a:off x="1256" y="1399"/>
              <a:ext cx="1654" cy="2207"/>
            </a:xfrm>
            <a:custGeom>
              <a:avLst/>
              <a:gdLst>
                <a:gd name="T0" fmla="*/ 492 w 868"/>
                <a:gd name="T1" fmla="*/ 1 h 1159"/>
                <a:gd name="T2" fmla="*/ 262 w 868"/>
                <a:gd name="T3" fmla="*/ 751 h 1159"/>
                <a:gd name="T4" fmla="*/ 453 w 868"/>
                <a:gd name="T5" fmla="*/ 921 h 1159"/>
                <a:gd name="T6" fmla="*/ 574 w 868"/>
                <a:gd name="T7" fmla="*/ 1127 h 1159"/>
                <a:gd name="T8" fmla="*/ 792 w 868"/>
                <a:gd name="T9" fmla="*/ 970 h 1159"/>
                <a:gd name="T10" fmla="*/ 787 w 868"/>
                <a:gd name="T11" fmla="*/ 621 h 1159"/>
                <a:gd name="T12" fmla="*/ 453 w 868"/>
                <a:gd name="T13" fmla="*/ 942 h 1159"/>
                <a:gd name="T14" fmla="*/ 454 w 868"/>
                <a:gd name="T15" fmla="*/ 955 h 1159"/>
                <a:gd name="T16" fmla="*/ 485 w 868"/>
                <a:gd name="T17" fmla="*/ 1026 h 1159"/>
                <a:gd name="T18" fmla="*/ 484 w 868"/>
                <a:gd name="T19" fmla="*/ 1029 h 1159"/>
                <a:gd name="T20" fmla="*/ 496 w 868"/>
                <a:gd name="T21" fmla="*/ 1045 h 1159"/>
                <a:gd name="T22" fmla="*/ 505 w 868"/>
                <a:gd name="T23" fmla="*/ 1052 h 1159"/>
                <a:gd name="T24" fmla="*/ 515 w 868"/>
                <a:gd name="T25" fmla="*/ 1072 h 1159"/>
                <a:gd name="T26" fmla="*/ 514 w 868"/>
                <a:gd name="T27" fmla="*/ 1080 h 1159"/>
                <a:gd name="T28" fmla="*/ 523 w 868"/>
                <a:gd name="T29" fmla="*/ 1094 h 1159"/>
                <a:gd name="T30" fmla="*/ 684 w 868"/>
                <a:gd name="T31" fmla="*/ 1136 h 1159"/>
                <a:gd name="T32" fmla="*/ 706 w 868"/>
                <a:gd name="T33" fmla="*/ 1131 h 1159"/>
                <a:gd name="T34" fmla="*/ 705 w 868"/>
                <a:gd name="T35" fmla="*/ 1124 h 1159"/>
                <a:gd name="T36" fmla="*/ 742 w 868"/>
                <a:gd name="T37" fmla="*/ 1106 h 1159"/>
                <a:gd name="T38" fmla="*/ 723 w 868"/>
                <a:gd name="T39" fmla="*/ 1114 h 1159"/>
                <a:gd name="T40" fmla="*/ 675 w 868"/>
                <a:gd name="T41" fmla="*/ 1116 h 1159"/>
                <a:gd name="T42" fmla="*/ 623 w 868"/>
                <a:gd name="T43" fmla="*/ 1119 h 1159"/>
                <a:gd name="T44" fmla="*/ 666 w 868"/>
                <a:gd name="T45" fmla="*/ 1138 h 1159"/>
                <a:gd name="T46" fmla="*/ 742 w 868"/>
                <a:gd name="T47" fmla="*/ 1106 h 1159"/>
                <a:gd name="T48" fmla="*/ 572 w 868"/>
                <a:gd name="T49" fmla="*/ 1112 h 1159"/>
                <a:gd name="T50" fmla="*/ 581 w 868"/>
                <a:gd name="T51" fmla="*/ 1101 h 1159"/>
                <a:gd name="T52" fmla="*/ 561 w 868"/>
                <a:gd name="T53" fmla="*/ 1085 h 1159"/>
                <a:gd name="T54" fmla="*/ 562 w 868"/>
                <a:gd name="T55" fmla="*/ 1076 h 1159"/>
                <a:gd name="T56" fmla="*/ 787 w 868"/>
                <a:gd name="T57" fmla="*/ 980 h 1159"/>
                <a:gd name="T58" fmla="*/ 546 w 868"/>
                <a:gd name="T59" fmla="*/ 1062 h 1159"/>
                <a:gd name="T60" fmla="*/ 541 w 868"/>
                <a:gd name="T61" fmla="*/ 1049 h 1159"/>
                <a:gd name="T62" fmla="*/ 500 w 868"/>
                <a:gd name="T63" fmla="*/ 1022 h 1159"/>
                <a:gd name="T64" fmla="*/ 494 w 868"/>
                <a:gd name="T65" fmla="*/ 1011 h 1159"/>
                <a:gd name="T66" fmla="*/ 528 w 868"/>
                <a:gd name="T67" fmla="*/ 1015 h 1159"/>
                <a:gd name="T68" fmla="*/ 742 w 868"/>
                <a:gd name="T69" fmla="*/ 844 h 1159"/>
                <a:gd name="T70" fmla="*/ 520 w 868"/>
                <a:gd name="T71" fmla="*/ 1002 h 1159"/>
                <a:gd name="T72" fmla="*/ 524 w 868"/>
                <a:gd name="T73" fmla="*/ 995 h 1159"/>
                <a:gd name="T74" fmla="*/ 519 w 868"/>
                <a:gd name="T75" fmla="*/ 981 h 1159"/>
                <a:gd name="T76" fmla="*/ 513 w 868"/>
                <a:gd name="T77" fmla="*/ 959 h 1159"/>
                <a:gd name="T78" fmla="*/ 522 w 868"/>
                <a:gd name="T79" fmla="*/ 940 h 1159"/>
                <a:gd name="T80" fmla="*/ 742 w 868"/>
                <a:gd name="T81" fmla="*/ 844 h 1159"/>
                <a:gd name="T82" fmla="*/ 490 w 868"/>
                <a:gd name="T83" fmla="*/ 940 h 1159"/>
                <a:gd name="T84" fmla="*/ 300 w 868"/>
                <a:gd name="T85" fmla="*/ 598 h 1159"/>
                <a:gd name="T86" fmla="*/ 712 w 868"/>
                <a:gd name="T87" fmla="*/ 767 h 1159"/>
                <a:gd name="T88" fmla="*/ 602 w 868"/>
                <a:gd name="T89" fmla="*/ 614 h 1159"/>
                <a:gd name="T90" fmla="*/ 664 w 868"/>
                <a:gd name="T91" fmla="*/ 357 h 1159"/>
                <a:gd name="T92" fmla="*/ 289 w 868"/>
                <a:gd name="T93" fmla="*/ 590 h 1159"/>
                <a:gd name="T94" fmla="*/ 294 w 868"/>
                <a:gd name="T95" fmla="*/ 642 h 1159"/>
                <a:gd name="T96" fmla="*/ 450 w 868"/>
                <a:gd name="T97" fmla="*/ 869 h 1159"/>
                <a:gd name="T98" fmla="*/ 93 w 868"/>
                <a:gd name="T99" fmla="*/ 216 h 1159"/>
                <a:gd name="T100" fmla="*/ 774 w 868"/>
                <a:gd name="T101" fmla="*/ 615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8" h="1159">
                  <a:moveTo>
                    <a:pt x="787" y="621"/>
                  </a:moveTo>
                  <a:cubicBezTo>
                    <a:pt x="836" y="558"/>
                    <a:pt x="863" y="480"/>
                    <a:pt x="866" y="400"/>
                  </a:cubicBezTo>
                  <a:cubicBezTo>
                    <a:pt x="868" y="321"/>
                    <a:pt x="844" y="241"/>
                    <a:pt x="802" y="174"/>
                  </a:cubicBezTo>
                  <a:cubicBezTo>
                    <a:pt x="760" y="106"/>
                    <a:pt x="697" y="45"/>
                    <a:pt x="621" y="17"/>
                  </a:cubicBezTo>
                  <a:cubicBezTo>
                    <a:pt x="580" y="2"/>
                    <a:pt x="535" y="0"/>
                    <a:pt x="492" y="1"/>
                  </a:cubicBezTo>
                  <a:cubicBezTo>
                    <a:pt x="446" y="1"/>
                    <a:pt x="400" y="5"/>
                    <a:pt x="356" y="18"/>
                  </a:cubicBezTo>
                  <a:cubicBezTo>
                    <a:pt x="275" y="41"/>
                    <a:pt x="201" y="91"/>
                    <a:pt x="139" y="147"/>
                  </a:cubicBezTo>
                  <a:cubicBezTo>
                    <a:pt x="79" y="201"/>
                    <a:pt x="39" y="269"/>
                    <a:pt x="31" y="351"/>
                  </a:cubicBezTo>
                  <a:cubicBezTo>
                    <a:pt x="23" y="427"/>
                    <a:pt x="42" y="506"/>
                    <a:pt x="80" y="573"/>
                  </a:cubicBezTo>
                  <a:cubicBezTo>
                    <a:pt x="123" y="648"/>
                    <a:pt x="189" y="707"/>
                    <a:pt x="262" y="751"/>
                  </a:cubicBezTo>
                  <a:cubicBezTo>
                    <a:pt x="300" y="774"/>
                    <a:pt x="340" y="793"/>
                    <a:pt x="381" y="809"/>
                  </a:cubicBezTo>
                  <a:cubicBezTo>
                    <a:pt x="393" y="814"/>
                    <a:pt x="406" y="818"/>
                    <a:pt x="415" y="827"/>
                  </a:cubicBezTo>
                  <a:cubicBezTo>
                    <a:pt x="425" y="836"/>
                    <a:pt x="429" y="849"/>
                    <a:pt x="434" y="861"/>
                  </a:cubicBezTo>
                  <a:cubicBezTo>
                    <a:pt x="441" y="880"/>
                    <a:pt x="449" y="900"/>
                    <a:pt x="456" y="920"/>
                  </a:cubicBezTo>
                  <a:cubicBezTo>
                    <a:pt x="455" y="919"/>
                    <a:pt x="454" y="920"/>
                    <a:pt x="453" y="921"/>
                  </a:cubicBezTo>
                  <a:cubicBezTo>
                    <a:pt x="434" y="947"/>
                    <a:pt x="444" y="976"/>
                    <a:pt x="465" y="994"/>
                  </a:cubicBezTo>
                  <a:cubicBezTo>
                    <a:pt x="464" y="994"/>
                    <a:pt x="464" y="995"/>
                    <a:pt x="464" y="995"/>
                  </a:cubicBezTo>
                  <a:cubicBezTo>
                    <a:pt x="461" y="1023"/>
                    <a:pt x="478" y="1050"/>
                    <a:pt x="501" y="1064"/>
                  </a:cubicBezTo>
                  <a:cubicBezTo>
                    <a:pt x="497" y="1097"/>
                    <a:pt x="527" y="1124"/>
                    <a:pt x="558" y="1127"/>
                  </a:cubicBezTo>
                  <a:cubicBezTo>
                    <a:pt x="564" y="1127"/>
                    <a:pt x="569" y="1127"/>
                    <a:pt x="574" y="1127"/>
                  </a:cubicBezTo>
                  <a:cubicBezTo>
                    <a:pt x="574" y="1127"/>
                    <a:pt x="574" y="1127"/>
                    <a:pt x="574" y="1127"/>
                  </a:cubicBezTo>
                  <a:cubicBezTo>
                    <a:pt x="614" y="1147"/>
                    <a:pt x="667" y="1159"/>
                    <a:pt x="709" y="1143"/>
                  </a:cubicBezTo>
                  <a:cubicBezTo>
                    <a:pt x="737" y="1133"/>
                    <a:pt x="773" y="1102"/>
                    <a:pt x="774" y="1070"/>
                  </a:cubicBezTo>
                  <a:cubicBezTo>
                    <a:pt x="786" y="1064"/>
                    <a:pt x="797" y="1056"/>
                    <a:pt x="805" y="1045"/>
                  </a:cubicBezTo>
                  <a:cubicBezTo>
                    <a:pt x="823" y="1020"/>
                    <a:pt x="821" y="984"/>
                    <a:pt x="792" y="970"/>
                  </a:cubicBezTo>
                  <a:cubicBezTo>
                    <a:pt x="801" y="947"/>
                    <a:pt x="792" y="918"/>
                    <a:pt x="771" y="905"/>
                  </a:cubicBezTo>
                  <a:cubicBezTo>
                    <a:pt x="787" y="878"/>
                    <a:pt x="780" y="834"/>
                    <a:pt x="744" y="828"/>
                  </a:cubicBezTo>
                  <a:cubicBezTo>
                    <a:pt x="743" y="828"/>
                    <a:pt x="743" y="828"/>
                    <a:pt x="743" y="828"/>
                  </a:cubicBezTo>
                  <a:cubicBezTo>
                    <a:pt x="741" y="793"/>
                    <a:pt x="716" y="761"/>
                    <a:pt x="722" y="724"/>
                  </a:cubicBezTo>
                  <a:cubicBezTo>
                    <a:pt x="729" y="683"/>
                    <a:pt x="762" y="652"/>
                    <a:pt x="787" y="621"/>
                  </a:cubicBezTo>
                  <a:close/>
                  <a:moveTo>
                    <a:pt x="458" y="925"/>
                  </a:moveTo>
                  <a:cubicBezTo>
                    <a:pt x="460" y="929"/>
                    <a:pt x="462" y="934"/>
                    <a:pt x="463" y="938"/>
                  </a:cubicBezTo>
                  <a:cubicBezTo>
                    <a:pt x="460" y="937"/>
                    <a:pt x="457" y="936"/>
                    <a:pt x="454" y="935"/>
                  </a:cubicBezTo>
                  <a:cubicBezTo>
                    <a:pt x="455" y="932"/>
                    <a:pt x="456" y="928"/>
                    <a:pt x="458" y="925"/>
                  </a:cubicBezTo>
                  <a:close/>
                  <a:moveTo>
                    <a:pt x="453" y="942"/>
                  </a:moveTo>
                  <a:cubicBezTo>
                    <a:pt x="459" y="946"/>
                    <a:pt x="465" y="950"/>
                    <a:pt x="472" y="954"/>
                  </a:cubicBezTo>
                  <a:cubicBezTo>
                    <a:pt x="465" y="951"/>
                    <a:pt x="459" y="949"/>
                    <a:pt x="453" y="947"/>
                  </a:cubicBezTo>
                  <a:cubicBezTo>
                    <a:pt x="453" y="945"/>
                    <a:pt x="453" y="943"/>
                    <a:pt x="453" y="942"/>
                  </a:cubicBezTo>
                  <a:close/>
                  <a:moveTo>
                    <a:pt x="455" y="960"/>
                  </a:moveTo>
                  <a:cubicBezTo>
                    <a:pt x="455" y="958"/>
                    <a:pt x="454" y="956"/>
                    <a:pt x="454" y="955"/>
                  </a:cubicBezTo>
                  <a:cubicBezTo>
                    <a:pt x="461" y="958"/>
                    <a:pt x="468" y="962"/>
                    <a:pt x="476" y="966"/>
                  </a:cubicBezTo>
                  <a:cubicBezTo>
                    <a:pt x="469" y="964"/>
                    <a:pt x="462" y="962"/>
                    <a:pt x="455" y="960"/>
                  </a:cubicBezTo>
                  <a:close/>
                  <a:moveTo>
                    <a:pt x="476" y="1015"/>
                  </a:moveTo>
                  <a:cubicBezTo>
                    <a:pt x="489" y="1021"/>
                    <a:pt x="501" y="1027"/>
                    <a:pt x="513" y="1033"/>
                  </a:cubicBezTo>
                  <a:cubicBezTo>
                    <a:pt x="504" y="1031"/>
                    <a:pt x="495" y="1028"/>
                    <a:pt x="485" y="1026"/>
                  </a:cubicBezTo>
                  <a:cubicBezTo>
                    <a:pt x="484" y="1025"/>
                    <a:pt x="482" y="1027"/>
                    <a:pt x="483" y="1028"/>
                  </a:cubicBezTo>
                  <a:cubicBezTo>
                    <a:pt x="480" y="1024"/>
                    <a:pt x="478" y="1020"/>
                    <a:pt x="476" y="1015"/>
                  </a:cubicBezTo>
                  <a:close/>
                  <a:moveTo>
                    <a:pt x="489" y="1037"/>
                  </a:moveTo>
                  <a:cubicBezTo>
                    <a:pt x="487" y="1034"/>
                    <a:pt x="485" y="1032"/>
                    <a:pt x="483" y="1029"/>
                  </a:cubicBezTo>
                  <a:cubicBezTo>
                    <a:pt x="483" y="1029"/>
                    <a:pt x="484" y="1029"/>
                    <a:pt x="484" y="1029"/>
                  </a:cubicBezTo>
                  <a:cubicBezTo>
                    <a:pt x="489" y="1033"/>
                    <a:pt x="494" y="1036"/>
                    <a:pt x="500" y="1038"/>
                  </a:cubicBezTo>
                  <a:cubicBezTo>
                    <a:pt x="496" y="1038"/>
                    <a:pt x="493" y="1037"/>
                    <a:pt x="489" y="1037"/>
                  </a:cubicBezTo>
                  <a:cubicBezTo>
                    <a:pt x="489" y="1037"/>
                    <a:pt x="489" y="1037"/>
                    <a:pt x="489" y="1037"/>
                  </a:cubicBezTo>
                  <a:close/>
                  <a:moveTo>
                    <a:pt x="498" y="1047"/>
                  </a:moveTo>
                  <a:cubicBezTo>
                    <a:pt x="498" y="1046"/>
                    <a:pt x="497" y="1046"/>
                    <a:pt x="496" y="1045"/>
                  </a:cubicBezTo>
                  <a:cubicBezTo>
                    <a:pt x="501" y="1047"/>
                    <a:pt x="506" y="1049"/>
                    <a:pt x="511" y="1051"/>
                  </a:cubicBezTo>
                  <a:cubicBezTo>
                    <a:pt x="507" y="1050"/>
                    <a:pt x="503" y="1048"/>
                    <a:pt x="498" y="1047"/>
                  </a:cubicBezTo>
                  <a:close/>
                  <a:moveTo>
                    <a:pt x="541" y="1062"/>
                  </a:moveTo>
                  <a:cubicBezTo>
                    <a:pt x="541" y="1062"/>
                    <a:pt x="541" y="1062"/>
                    <a:pt x="541" y="1062"/>
                  </a:cubicBezTo>
                  <a:cubicBezTo>
                    <a:pt x="527" y="1062"/>
                    <a:pt x="515" y="1058"/>
                    <a:pt x="505" y="1052"/>
                  </a:cubicBezTo>
                  <a:cubicBezTo>
                    <a:pt x="517" y="1056"/>
                    <a:pt x="529" y="1059"/>
                    <a:pt x="541" y="1062"/>
                  </a:cubicBezTo>
                  <a:close/>
                  <a:moveTo>
                    <a:pt x="512" y="1074"/>
                  </a:moveTo>
                  <a:cubicBezTo>
                    <a:pt x="512" y="1072"/>
                    <a:pt x="511" y="1071"/>
                    <a:pt x="511" y="1069"/>
                  </a:cubicBezTo>
                  <a:cubicBezTo>
                    <a:pt x="511" y="1069"/>
                    <a:pt x="512" y="1069"/>
                    <a:pt x="513" y="1070"/>
                  </a:cubicBezTo>
                  <a:cubicBezTo>
                    <a:pt x="513" y="1071"/>
                    <a:pt x="513" y="1072"/>
                    <a:pt x="515" y="1072"/>
                  </a:cubicBezTo>
                  <a:cubicBezTo>
                    <a:pt x="519" y="1074"/>
                    <a:pt x="523" y="1076"/>
                    <a:pt x="528" y="1077"/>
                  </a:cubicBezTo>
                  <a:cubicBezTo>
                    <a:pt x="523" y="1076"/>
                    <a:pt x="519" y="1075"/>
                    <a:pt x="514" y="1074"/>
                  </a:cubicBezTo>
                  <a:cubicBezTo>
                    <a:pt x="513" y="1074"/>
                    <a:pt x="513" y="1074"/>
                    <a:pt x="512" y="1074"/>
                  </a:cubicBezTo>
                  <a:close/>
                  <a:moveTo>
                    <a:pt x="523" y="1094"/>
                  </a:moveTo>
                  <a:cubicBezTo>
                    <a:pt x="519" y="1090"/>
                    <a:pt x="517" y="1085"/>
                    <a:pt x="514" y="1080"/>
                  </a:cubicBezTo>
                  <a:cubicBezTo>
                    <a:pt x="519" y="1082"/>
                    <a:pt x="523" y="1084"/>
                    <a:pt x="527" y="1085"/>
                  </a:cubicBezTo>
                  <a:cubicBezTo>
                    <a:pt x="527" y="1085"/>
                    <a:pt x="526" y="1085"/>
                    <a:pt x="526" y="1085"/>
                  </a:cubicBezTo>
                  <a:cubicBezTo>
                    <a:pt x="523" y="1084"/>
                    <a:pt x="521" y="1089"/>
                    <a:pt x="524" y="1090"/>
                  </a:cubicBezTo>
                  <a:cubicBezTo>
                    <a:pt x="530" y="1092"/>
                    <a:pt x="536" y="1094"/>
                    <a:pt x="542" y="1095"/>
                  </a:cubicBezTo>
                  <a:cubicBezTo>
                    <a:pt x="536" y="1095"/>
                    <a:pt x="529" y="1094"/>
                    <a:pt x="523" y="1094"/>
                  </a:cubicBezTo>
                  <a:cubicBezTo>
                    <a:pt x="523" y="1094"/>
                    <a:pt x="523" y="1094"/>
                    <a:pt x="523" y="1094"/>
                  </a:cubicBezTo>
                  <a:close/>
                  <a:moveTo>
                    <a:pt x="684" y="1136"/>
                  </a:moveTo>
                  <a:cubicBezTo>
                    <a:pt x="670" y="1134"/>
                    <a:pt x="657" y="1131"/>
                    <a:pt x="644" y="1127"/>
                  </a:cubicBezTo>
                  <a:cubicBezTo>
                    <a:pt x="661" y="1129"/>
                    <a:pt x="677" y="1132"/>
                    <a:pt x="693" y="1135"/>
                  </a:cubicBezTo>
                  <a:cubicBezTo>
                    <a:pt x="690" y="1135"/>
                    <a:pt x="687" y="1136"/>
                    <a:pt x="684" y="1136"/>
                  </a:cubicBezTo>
                  <a:close/>
                  <a:moveTo>
                    <a:pt x="697" y="1134"/>
                  </a:moveTo>
                  <a:cubicBezTo>
                    <a:pt x="698" y="1132"/>
                    <a:pt x="698" y="1131"/>
                    <a:pt x="696" y="1130"/>
                  </a:cubicBezTo>
                  <a:cubicBezTo>
                    <a:pt x="684" y="1128"/>
                    <a:pt x="674" y="1126"/>
                    <a:pt x="663" y="1122"/>
                  </a:cubicBezTo>
                  <a:cubicBezTo>
                    <a:pt x="677" y="1124"/>
                    <a:pt x="692" y="1127"/>
                    <a:pt x="706" y="1131"/>
                  </a:cubicBezTo>
                  <a:cubicBezTo>
                    <a:pt x="706" y="1131"/>
                    <a:pt x="706" y="1131"/>
                    <a:pt x="706" y="1131"/>
                  </a:cubicBezTo>
                  <a:cubicBezTo>
                    <a:pt x="704" y="1132"/>
                    <a:pt x="702" y="1132"/>
                    <a:pt x="700" y="1133"/>
                  </a:cubicBezTo>
                  <a:cubicBezTo>
                    <a:pt x="699" y="1133"/>
                    <a:pt x="698" y="1133"/>
                    <a:pt x="697" y="1134"/>
                  </a:cubicBezTo>
                  <a:close/>
                  <a:moveTo>
                    <a:pt x="709" y="1130"/>
                  </a:moveTo>
                  <a:cubicBezTo>
                    <a:pt x="710" y="1128"/>
                    <a:pt x="710" y="1126"/>
                    <a:pt x="707" y="1125"/>
                  </a:cubicBezTo>
                  <a:cubicBezTo>
                    <a:pt x="707" y="1125"/>
                    <a:pt x="706" y="1125"/>
                    <a:pt x="705" y="1124"/>
                  </a:cubicBezTo>
                  <a:cubicBezTo>
                    <a:pt x="708" y="1125"/>
                    <a:pt x="711" y="1125"/>
                    <a:pt x="715" y="1125"/>
                  </a:cubicBezTo>
                  <a:cubicBezTo>
                    <a:pt x="717" y="1126"/>
                    <a:pt x="718" y="1123"/>
                    <a:pt x="717" y="1121"/>
                  </a:cubicBezTo>
                  <a:cubicBezTo>
                    <a:pt x="719" y="1122"/>
                    <a:pt x="721" y="1122"/>
                    <a:pt x="724" y="1122"/>
                  </a:cubicBezTo>
                  <a:cubicBezTo>
                    <a:pt x="719" y="1125"/>
                    <a:pt x="714" y="1128"/>
                    <a:pt x="709" y="1130"/>
                  </a:cubicBezTo>
                  <a:close/>
                  <a:moveTo>
                    <a:pt x="742" y="1106"/>
                  </a:moveTo>
                  <a:cubicBezTo>
                    <a:pt x="738" y="1111"/>
                    <a:pt x="733" y="1115"/>
                    <a:pt x="728" y="1119"/>
                  </a:cubicBezTo>
                  <a:cubicBezTo>
                    <a:pt x="728" y="1119"/>
                    <a:pt x="728" y="1119"/>
                    <a:pt x="727" y="1118"/>
                  </a:cubicBezTo>
                  <a:cubicBezTo>
                    <a:pt x="727" y="1118"/>
                    <a:pt x="727" y="1117"/>
                    <a:pt x="727" y="1116"/>
                  </a:cubicBezTo>
                  <a:cubicBezTo>
                    <a:pt x="726" y="1115"/>
                    <a:pt x="726" y="1114"/>
                    <a:pt x="725" y="1114"/>
                  </a:cubicBezTo>
                  <a:cubicBezTo>
                    <a:pt x="724" y="1114"/>
                    <a:pt x="723" y="1114"/>
                    <a:pt x="723" y="1114"/>
                  </a:cubicBezTo>
                  <a:cubicBezTo>
                    <a:pt x="721" y="1114"/>
                    <a:pt x="719" y="1115"/>
                    <a:pt x="719" y="1117"/>
                  </a:cubicBezTo>
                  <a:cubicBezTo>
                    <a:pt x="717" y="1115"/>
                    <a:pt x="714" y="1114"/>
                    <a:pt x="710" y="1115"/>
                  </a:cubicBezTo>
                  <a:cubicBezTo>
                    <a:pt x="706" y="1114"/>
                    <a:pt x="701" y="1114"/>
                    <a:pt x="696" y="1113"/>
                  </a:cubicBezTo>
                  <a:cubicBezTo>
                    <a:pt x="694" y="1113"/>
                    <a:pt x="693" y="1116"/>
                    <a:pt x="694" y="1117"/>
                  </a:cubicBezTo>
                  <a:cubicBezTo>
                    <a:pt x="688" y="1117"/>
                    <a:pt x="681" y="1116"/>
                    <a:pt x="675" y="1116"/>
                  </a:cubicBezTo>
                  <a:cubicBezTo>
                    <a:pt x="673" y="1115"/>
                    <a:pt x="672" y="1117"/>
                    <a:pt x="673" y="1119"/>
                  </a:cubicBezTo>
                  <a:cubicBezTo>
                    <a:pt x="662" y="1117"/>
                    <a:pt x="652" y="1116"/>
                    <a:pt x="641" y="1115"/>
                  </a:cubicBezTo>
                  <a:cubicBezTo>
                    <a:pt x="638" y="1115"/>
                    <a:pt x="638" y="1119"/>
                    <a:pt x="641" y="1120"/>
                  </a:cubicBezTo>
                  <a:cubicBezTo>
                    <a:pt x="643" y="1121"/>
                    <a:pt x="646" y="1122"/>
                    <a:pt x="648" y="1123"/>
                  </a:cubicBezTo>
                  <a:cubicBezTo>
                    <a:pt x="640" y="1122"/>
                    <a:pt x="632" y="1120"/>
                    <a:pt x="623" y="1119"/>
                  </a:cubicBezTo>
                  <a:cubicBezTo>
                    <a:pt x="621" y="1119"/>
                    <a:pt x="620" y="1122"/>
                    <a:pt x="622" y="1123"/>
                  </a:cubicBezTo>
                  <a:cubicBezTo>
                    <a:pt x="628" y="1126"/>
                    <a:pt x="634" y="1128"/>
                    <a:pt x="640" y="1130"/>
                  </a:cubicBezTo>
                  <a:cubicBezTo>
                    <a:pt x="629" y="1128"/>
                    <a:pt x="617" y="1126"/>
                    <a:pt x="606" y="1125"/>
                  </a:cubicBezTo>
                  <a:cubicBezTo>
                    <a:pt x="604" y="1124"/>
                    <a:pt x="603" y="1127"/>
                    <a:pt x="605" y="1128"/>
                  </a:cubicBezTo>
                  <a:cubicBezTo>
                    <a:pt x="625" y="1131"/>
                    <a:pt x="646" y="1134"/>
                    <a:pt x="666" y="1138"/>
                  </a:cubicBezTo>
                  <a:cubicBezTo>
                    <a:pt x="640" y="1138"/>
                    <a:pt x="614" y="1132"/>
                    <a:pt x="590" y="1125"/>
                  </a:cubicBezTo>
                  <a:cubicBezTo>
                    <a:pt x="601" y="1123"/>
                    <a:pt x="611" y="1120"/>
                    <a:pt x="621" y="1117"/>
                  </a:cubicBezTo>
                  <a:cubicBezTo>
                    <a:pt x="645" y="1110"/>
                    <a:pt x="670" y="1103"/>
                    <a:pt x="694" y="1096"/>
                  </a:cubicBezTo>
                  <a:cubicBezTo>
                    <a:pt x="714" y="1090"/>
                    <a:pt x="737" y="1085"/>
                    <a:pt x="759" y="1077"/>
                  </a:cubicBezTo>
                  <a:cubicBezTo>
                    <a:pt x="754" y="1087"/>
                    <a:pt x="750" y="1097"/>
                    <a:pt x="742" y="1106"/>
                  </a:cubicBezTo>
                  <a:close/>
                  <a:moveTo>
                    <a:pt x="775" y="1056"/>
                  </a:moveTo>
                  <a:cubicBezTo>
                    <a:pt x="746" y="1073"/>
                    <a:pt x="708" y="1079"/>
                    <a:pt x="676" y="1088"/>
                  </a:cubicBezTo>
                  <a:cubicBezTo>
                    <a:pt x="644" y="1098"/>
                    <a:pt x="612" y="1111"/>
                    <a:pt x="579" y="1114"/>
                  </a:cubicBezTo>
                  <a:cubicBezTo>
                    <a:pt x="577" y="1115"/>
                    <a:pt x="575" y="1115"/>
                    <a:pt x="573" y="1115"/>
                  </a:cubicBezTo>
                  <a:cubicBezTo>
                    <a:pt x="573" y="1114"/>
                    <a:pt x="573" y="1113"/>
                    <a:pt x="572" y="1112"/>
                  </a:cubicBezTo>
                  <a:cubicBezTo>
                    <a:pt x="562" y="1109"/>
                    <a:pt x="552" y="1106"/>
                    <a:pt x="542" y="1103"/>
                  </a:cubicBezTo>
                  <a:cubicBezTo>
                    <a:pt x="541" y="1103"/>
                    <a:pt x="541" y="1103"/>
                    <a:pt x="541" y="1103"/>
                  </a:cubicBezTo>
                  <a:cubicBezTo>
                    <a:pt x="538" y="1102"/>
                    <a:pt x="536" y="1101"/>
                    <a:pt x="534" y="1100"/>
                  </a:cubicBezTo>
                  <a:cubicBezTo>
                    <a:pt x="549" y="1101"/>
                    <a:pt x="565" y="1103"/>
                    <a:pt x="580" y="1106"/>
                  </a:cubicBezTo>
                  <a:cubicBezTo>
                    <a:pt x="583" y="1106"/>
                    <a:pt x="585" y="1102"/>
                    <a:pt x="581" y="1101"/>
                  </a:cubicBezTo>
                  <a:cubicBezTo>
                    <a:pt x="580" y="1100"/>
                    <a:pt x="579" y="1100"/>
                    <a:pt x="578" y="1100"/>
                  </a:cubicBezTo>
                  <a:cubicBezTo>
                    <a:pt x="579" y="1099"/>
                    <a:pt x="580" y="1096"/>
                    <a:pt x="577" y="1095"/>
                  </a:cubicBezTo>
                  <a:cubicBezTo>
                    <a:pt x="566" y="1093"/>
                    <a:pt x="555" y="1090"/>
                    <a:pt x="544" y="1086"/>
                  </a:cubicBezTo>
                  <a:cubicBezTo>
                    <a:pt x="550" y="1087"/>
                    <a:pt x="555" y="1088"/>
                    <a:pt x="560" y="1089"/>
                  </a:cubicBezTo>
                  <a:cubicBezTo>
                    <a:pt x="563" y="1090"/>
                    <a:pt x="564" y="1086"/>
                    <a:pt x="561" y="1085"/>
                  </a:cubicBezTo>
                  <a:cubicBezTo>
                    <a:pt x="553" y="1082"/>
                    <a:pt x="545" y="1079"/>
                    <a:pt x="536" y="1076"/>
                  </a:cubicBezTo>
                  <a:cubicBezTo>
                    <a:pt x="547" y="1078"/>
                    <a:pt x="558" y="1079"/>
                    <a:pt x="568" y="1082"/>
                  </a:cubicBezTo>
                  <a:cubicBezTo>
                    <a:pt x="571" y="1082"/>
                    <a:pt x="572" y="1078"/>
                    <a:pt x="570" y="1077"/>
                  </a:cubicBezTo>
                  <a:cubicBezTo>
                    <a:pt x="568" y="1076"/>
                    <a:pt x="566" y="1076"/>
                    <a:pt x="564" y="1075"/>
                  </a:cubicBezTo>
                  <a:cubicBezTo>
                    <a:pt x="563" y="1075"/>
                    <a:pt x="562" y="1075"/>
                    <a:pt x="562" y="1076"/>
                  </a:cubicBezTo>
                  <a:cubicBezTo>
                    <a:pt x="557" y="1075"/>
                    <a:pt x="553" y="1075"/>
                    <a:pt x="549" y="1074"/>
                  </a:cubicBezTo>
                  <a:cubicBezTo>
                    <a:pt x="564" y="1073"/>
                    <a:pt x="578" y="1068"/>
                    <a:pt x="592" y="1063"/>
                  </a:cubicBezTo>
                  <a:cubicBezTo>
                    <a:pt x="618" y="1054"/>
                    <a:pt x="643" y="1044"/>
                    <a:pt x="668" y="1035"/>
                  </a:cubicBezTo>
                  <a:cubicBezTo>
                    <a:pt x="693" y="1025"/>
                    <a:pt x="719" y="1016"/>
                    <a:pt x="744" y="1006"/>
                  </a:cubicBezTo>
                  <a:cubicBezTo>
                    <a:pt x="760" y="1000"/>
                    <a:pt x="777" y="994"/>
                    <a:pt x="787" y="980"/>
                  </a:cubicBezTo>
                  <a:cubicBezTo>
                    <a:pt x="822" y="997"/>
                    <a:pt x="800" y="1040"/>
                    <a:pt x="775" y="1056"/>
                  </a:cubicBezTo>
                  <a:close/>
                  <a:moveTo>
                    <a:pt x="761" y="986"/>
                  </a:moveTo>
                  <a:cubicBezTo>
                    <a:pt x="745" y="995"/>
                    <a:pt x="727" y="1000"/>
                    <a:pt x="710" y="1006"/>
                  </a:cubicBezTo>
                  <a:cubicBezTo>
                    <a:pt x="691" y="1013"/>
                    <a:pt x="672" y="1020"/>
                    <a:pt x="653" y="1027"/>
                  </a:cubicBezTo>
                  <a:cubicBezTo>
                    <a:pt x="620" y="1040"/>
                    <a:pt x="583" y="1060"/>
                    <a:pt x="546" y="1062"/>
                  </a:cubicBezTo>
                  <a:cubicBezTo>
                    <a:pt x="547" y="1061"/>
                    <a:pt x="547" y="1059"/>
                    <a:pt x="545" y="1059"/>
                  </a:cubicBezTo>
                  <a:cubicBezTo>
                    <a:pt x="532" y="1054"/>
                    <a:pt x="519" y="1050"/>
                    <a:pt x="507" y="1044"/>
                  </a:cubicBezTo>
                  <a:cubicBezTo>
                    <a:pt x="512" y="1045"/>
                    <a:pt x="518" y="1047"/>
                    <a:pt x="523" y="1048"/>
                  </a:cubicBezTo>
                  <a:cubicBezTo>
                    <a:pt x="529" y="1050"/>
                    <a:pt x="534" y="1052"/>
                    <a:pt x="540" y="1053"/>
                  </a:cubicBezTo>
                  <a:cubicBezTo>
                    <a:pt x="543" y="1054"/>
                    <a:pt x="544" y="1050"/>
                    <a:pt x="541" y="1049"/>
                  </a:cubicBezTo>
                  <a:cubicBezTo>
                    <a:pt x="536" y="1047"/>
                    <a:pt x="531" y="1046"/>
                    <a:pt x="526" y="1044"/>
                  </a:cubicBezTo>
                  <a:cubicBezTo>
                    <a:pt x="517" y="1041"/>
                    <a:pt x="510" y="1038"/>
                    <a:pt x="502" y="1034"/>
                  </a:cubicBezTo>
                  <a:cubicBezTo>
                    <a:pt x="511" y="1037"/>
                    <a:pt x="520" y="1039"/>
                    <a:pt x="530" y="1042"/>
                  </a:cubicBezTo>
                  <a:cubicBezTo>
                    <a:pt x="532" y="1043"/>
                    <a:pt x="533" y="1040"/>
                    <a:pt x="531" y="1039"/>
                  </a:cubicBezTo>
                  <a:cubicBezTo>
                    <a:pt x="521" y="1033"/>
                    <a:pt x="510" y="1027"/>
                    <a:pt x="500" y="1022"/>
                  </a:cubicBezTo>
                  <a:cubicBezTo>
                    <a:pt x="507" y="1025"/>
                    <a:pt x="515" y="1028"/>
                    <a:pt x="523" y="1030"/>
                  </a:cubicBezTo>
                  <a:cubicBezTo>
                    <a:pt x="525" y="1031"/>
                    <a:pt x="527" y="1027"/>
                    <a:pt x="524" y="1026"/>
                  </a:cubicBezTo>
                  <a:cubicBezTo>
                    <a:pt x="516" y="1022"/>
                    <a:pt x="508" y="1018"/>
                    <a:pt x="499" y="1016"/>
                  </a:cubicBezTo>
                  <a:cubicBezTo>
                    <a:pt x="495" y="1014"/>
                    <a:pt x="491" y="1012"/>
                    <a:pt x="487" y="1009"/>
                  </a:cubicBezTo>
                  <a:cubicBezTo>
                    <a:pt x="489" y="1010"/>
                    <a:pt x="491" y="1010"/>
                    <a:pt x="494" y="1011"/>
                  </a:cubicBezTo>
                  <a:cubicBezTo>
                    <a:pt x="498" y="1012"/>
                    <a:pt x="502" y="1013"/>
                    <a:pt x="506" y="1013"/>
                  </a:cubicBezTo>
                  <a:cubicBezTo>
                    <a:pt x="510" y="1015"/>
                    <a:pt x="516" y="1016"/>
                    <a:pt x="520" y="1017"/>
                  </a:cubicBezTo>
                  <a:cubicBezTo>
                    <a:pt x="519" y="1020"/>
                    <a:pt x="520" y="1022"/>
                    <a:pt x="523" y="1024"/>
                  </a:cubicBezTo>
                  <a:cubicBezTo>
                    <a:pt x="524" y="1024"/>
                    <a:pt x="525" y="1024"/>
                    <a:pt x="526" y="1024"/>
                  </a:cubicBezTo>
                  <a:cubicBezTo>
                    <a:pt x="529" y="1021"/>
                    <a:pt x="530" y="1018"/>
                    <a:pt x="528" y="1015"/>
                  </a:cubicBezTo>
                  <a:cubicBezTo>
                    <a:pt x="567" y="1014"/>
                    <a:pt x="608" y="994"/>
                    <a:pt x="643" y="981"/>
                  </a:cubicBezTo>
                  <a:cubicBezTo>
                    <a:pt x="669" y="971"/>
                    <a:pt x="695" y="960"/>
                    <a:pt x="720" y="947"/>
                  </a:cubicBezTo>
                  <a:cubicBezTo>
                    <a:pt x="737" y="939"/>
                    <a:pt x="753" y="929"/>
                    <a:pt x="765" y="915"/>
                  </a:cubicBezTo>
                  <a:cubicBezTo>
                    <a:pt x="791" y="932"/>
                    <a:pt x="789" y="970"/>
                    <a:pt x="761" y="986"/>
                  </a:cubicBezTo>
                  <a:close/>
                  <a:moveTo>
                    <a:pt x="742" y="844"/>
                  </a:moveTo>
                  <a:cubicBezTo>
                    <a:pt x="742" y="842"/>
                    <a:pt x="743" y="841"/>
                    <a:pt x="743" y="840"/>
                  </a:cubicBezTo>
                  <a:cubicBezTo>
                    <a:pt x="759" y="844"/>
                    <a:pt x="768" y="860"/>
                    <a:pt x="768" y="876"/>
                  </a:cubicBezTo>
                  <a:cubicBezTo>
                    <a:pt x="768" y="893"/>
                    <a:pt x="757" y="907"/>
                    <a:pt x="744" y="918"/>
                  </a:cubicBezTo>
                  <a:cubicBezTo>
                    <a:pt x="713" y="943"/>
                    <a:pt x="671" y="957"/>
                    <a:pt x="634" y="971"/>
                  </a:cubicBezTo>
                  <a:cubicBezTo>
                    <a:pt x="598" y="984"/>
                    <a:pt x="559" y="1004"/>
                    <a:pt x="520" y="1002"/>
                  </a:cubicBezTo>
                  <a:cubicBezTo>
                    <a:pt x="498" y="1001"/>
                    <a:pt x="475" y="990"/>
                    <a:pt x="462" y="973"/>
                  </a:cubicBezTo>
                  <a:cubicBezTo>
                    <a:pt x="464" y="974"/>
                    <a:pt x="466" y="975"/>
                    <a:pt x="468" y="976"/>
                  </a:cubicBezTo>
                  <a:cubicBezTo>
                    <a:pt x="467" y="977"/>
                    <a:pt x="466" y="979"/>
                    <a:pt x="468" y="979"/>
                  </a:cubicBezTo>
                  <a:cubicBezTo>
                    <a:pt x="485" y="989"/>
                    <a:pt x="503" y="995"/>
                    <a:pt x="523" y="1000"/>
                  </a:cubicBezTo>
                  <a:cubicBezTo>
                    <a:pt x="526" y="1000"/>
                    <a:pt x="527" y="996"/>
                    <a:pt x="524" y="995"/>
                  </a:cubicBezTo>
                  <a:cubicBezTo>
                    <a:pt x="523" y="994"/>
                    <a:pt x="522" y="994"/>
                    <a:pt x="521" y="993"/>
                  </a:cubicBezTo>
                  <a:cubicBezTo>
                    <a:pt x="522" y="992"/>
                    <a:pt x="521" y="991"/>
                    <a:pt x="520" y="990"/>
                  </a:cubicBezTo>
                  <a:cubicBezTo>
                    <a:pt x="509" y="985"/>
                    <a:pt x="499" y="981"/>
                    <a:pt x="489" y="976"/>
                  </a:cubicBezTo>
                  <a:cubicBezTo>
                    <a:pt x="498" y="979"/>
                    <a:pt x="507" y="982"/>
                    <a:pt x="516" y="986"/>
                  </a:cubicBezTo>
                  <a:cubicBezTo>
                    <a:pt x="520" y="988"/>
                    <a:pt x="523" y="983"/>
                    <a:pt x="519" y="981"/>
                  </a:cubicBezTo>
                  <a:cubicBezTo>
                    <a:pt x="509" y="976"/>
                    <a:pt x="498" y="970"/>
                    <a:pt x="488" y="965"/>
                  </a:cubicBezTo>
                  <a:cubicBezTo>
                    <a:pt x="497" y="968"/>
                    <a:pt x="506" y="971"/>
                    <a:pt x="515" y="974"/>
                  </a:cubicBezTo>
                  <a:cubicBezTo>
                    <a:pt x="518" y="976"/>
                    <a:pt x="520" y="970"/>
                    <a:pt x="516" y="969"/>
                  </a:cubicBezTo>
                  <a:cubicBezTo>
                    <a:pt x="498" y="962"/>
                    <a:pt x="481" y="954"/>
                    <a:pt x="465" y="943"/>
                  </a:cubicBezTo>
                  <a:cubicBezTo>
                    <a:pt x="481" y="948"/>
                    <a:pt x="497" y="953"/>
                    <a:pt x="513" y="959"/>
                  </a:cubicBezTo>
                  <a:cubicBezTo>
                    <a:pt x="516" y="960"/>
                    <a:pt x="518" y="956"/>
                    <a:pt x="516" y="954"/>
                  </a:cubicBezTo>
                  <a:cubicBezTo>
                    <a:pt x="518" y="954"/>
                    <a:pt x="519" y="951"/>
                    <a:pt x="517" y="949"/>
                  </a:cubicBezTo>
                  <a:cubicBezTo>
                    <a:pt x="514" y="947"/>
                    <a:pt x="511" y="946"/>
                    <a:pt x="509" y="944"/>
                  </a:cubicBezTo>
                  <a:cubicBezTo>
                    <a:pt x="513" y="944"/>
                    <a:pt x="517" y="945"/>
                    <a:pt x="521" y="946"/>
                  </a:cubicBezTo>
                  <a:cubicBezTo>
                    <a:pt x="525" y="947"/>
                    <a:pt x="526" y="942"/>
                    <a:pt x="522" y="940"/>
                  </a:cubicBezTo>
                  <a:cubicBezTo>
                    <a:pt x="522" y="940"/>
                    <a:pt x="521" y="940"/>
                    <a:pt x="521" y="940"/>
                  </a:cubicBezTo>
                  <a:cubicBezTo>
                    <a:pt x="559" y="938"/>
                    <a:pt x="598" y="928"/>
                    <a:pt x="633" y="915"/>
                  </a:cubicBezTo>
                  <a:cubicBezTo>
                    <a:pt x="658" y="906"/>
                    <a:pt x="681" y="896"/>
                    <a:pt x="704" y="883"/>
                  </a:cubicBezTo>
                  <a:cubicBezTo>
                    <a:pt x="719" y="874"/>
                    <a:pt x="733" y="864"/>
                    <a:pt x="739" y="848"/>
                  </a:cubicBezTo>
                  <a:cubicBezTo>
                    <a:pt x="740" y="848"/>
                    <a:pt x="742" y="846"/>
                    <a:pt x="742" y="844"/>
                  </a:cubicBezTo>
                  <a:close/>
                  <a:moveTo>
                    <a:pt x="490" y="940"/>
                  </a:moveTo>
                  <a:cubicBezTo>
                    <a:pt x="492" y="940"/>
                    <a:pt x="493" y="941"/>
                    <a:pt x="495" y="941"/>
                  </a:cubicBezTo>
                  <a:cubicBezTo>
                    <a:pt x="495" y="941"/>
                    <a:pt x="496" y="942"/>
                    <a:pt x="496" y="943"/>
                  </a:cubicBezTo>
                  <a:cubicBezTo>
                    <a:pt x="496" y="943"/>
                    <a:pt x="497" y="943"/>
                    <a:pt x="497" y="943"/>
                  </a:cubicBezTo>
                  <a:cubicBezTo>
                    <a:pt x="494" y="942"/>
                    <a:pt x="492" y="941"/>
                    <a:pt x="490" y="940"/>
                  </a:cubicBezTo>
                  <a:close/>
                  <a:moveTo>
                    <a:pt x="648" y="895"/>
                  </a:moveTo>
                  <a:cubicBezTo>
                    <a:pt x="636" y="900"/>
                    <a:pt x="624" y="904"/>
                    <a:pt x="611" y="908"/>
                  </a:cubicBezTo>
                  <a:cubicBezTo>
                    <a:pt x="593" y="914"/>
                    <a:pt x="575" y="918"/>
                    <a:pt x="557" y="921"/>
                  </a:cubicBezTo>
                  <a:cubicBezTo>
                    <a:pt x="557" y="920"/>
                    <a:pt x="557" y="920"/>
                    <a:pt x="557" y="920"/>
                  </a:cubicBezTo>
                  <a:cubicBezTo>
                    <a:pt x="526" y="781"/>
                    <a:pt x="413" y="680"/>
                    <a:pt x="300" y="598"/>
                  </a:cubicBezTo>
                  <a:cubicBezTo>
                    <a:pt x="309" y="574"/>
                    <a:pt x="326" y="553"/>
                    <a:pt x="349" y="539"/>
                  </a:cubicBezTo>
                  <a:cubicBezTo>
                    <a:pt x="386" y="514"/>
                    <a:pt x="433" y="508"/>
                    <a:pt x="477" y="506"/>
                  </a:cubicBezTo>
                  <a:cubicBezTo>
                    <a:pt x="517" y="504"/>
                    <a:pt x="558" y="505"/>
                    <a:pt x="597" y="497"/>
                  </a:cubicBezTo>
                  <a:cubicBezTo>
                    <a:pt x="573" y="629"/>
                    <a:pt x="604" y="772"/>
                    <a:pt x="648" y="895"/>
                  </a:cubicBezTo>
                  <a:close/>
                  <a:moveTo>
                    <a:pt x="712" y="767"/>
                  </a:moveTo>
                  <a:cubicBezTo>
                    <a:pt x="719" y="789"/>
                    <a:pt x="731" y="812"/>
                    <a:pt x="729" y="836"/>
                  </a:cubicBezTo>
                  <a:cubicBezTo>
                    <a:pt x="729" y="836"/>
                    <a:pt x="729" y="837"/>
                    <a:pt x="729" y="837"/>
                  </a:cubicBezTo>
                  <a:cubicBezTo>
                    <a:pt x="726" y="861"/>
                    <a:pt x="697" y="872"/>
                    <a:pt x="678" y="881"/>
                  </a:cubicBezTo>
                  <a:cubicBezTo>
                    <a:pt x="671" y="885"/>
                    <a:pt x="664" y="888"/>
                    <a:pt x="657" y="891"/>
                  </a:cubicBezTo>
                  <a:cubicBezTo>
                    <a:pt x="630" y="801"/>
                    <a:pt x="604" y="709"/>
                    <a:pt x="602" y="614"/>
                  </a:cubicBezTo>
                  <a:cubicBezTo>
                    <a:pt x="601" y="573"/>
                    <a:pt x="604" y="533"/>
                    <a:pt x="612" y="494"/>
                  </a:cubicBezTo>
                  <a:cubicBezTo>
                    <a:pt x="638" y="488"/>
                    <a:pt x="681" y="473"/>
                    <a:pt x="673" y="440"/>
                  </a:cubicBezTo>
                  <a:cubicBezTo>
                    <a:pt x="672" y="433"/>
                    <a:pt x="663" y="435"/>
                    <a:pt x="662" y="441"/>
                  </a:cubicBezTo>
                  <a:cubicBezTo>
                    <a:pt x="660" y="465"/>
                    <a:pt x="636" y="474"/>
                    <a:pt x="615" y="480"/>
                  </a:cubicBezTo>
                  <a:cubicBezTo>
                    <a:pt x="625" y="437"/>
                    <a:pt x="641" y="396"/>
                    <a:pt x="664" y="357"/>
                  </a:cubicBezTo>
                  <a:cubicBezTo>
                    <a:pt x="668" y="351"/>
                    <a:pt x="658" y="345"/>
                    <a:pt x="654" y="351"/>
                  </a:cubicBezTo>
                  <a:cubicBezTo>
                    <a:pt x="628" y="393"/>
                    <a:pt x="610" y="437"/>
                    <a:pt x="600" y="484"/>
                  </a:cubicBezTo>
                  <a:cubicBezTo>
                    <a:pt x="581" y="488"/>
                    <a:pt x="560" y="490"/>
                    <a:pt x="540" y="491"/>
                  </a:cubicBezTo>
                  <a:cubicBezTo>
                    <a:pt x="498" y="493"/>
                    <a:pt x="454" y="492"/>
                    <a:pt x="412" y="501"/>
                  </a:cubicBezTo>
                  <a:cubicBezTo>
                    <a:pt x="364" y="510"/>
                    <a:pt x="308" y="543"/>
                    <a:pt x="289" y="590"/>
                  </a:cubicBezTo>
                  <a:cubicBezTo>
                    <a:pt x="279" y="582"/>
                    <a:pt x="268" y="575"/>
                    <a:pt x="257" y="567"/>
                  </a:cubicBezTo>
                  <a:cubicBezTo>
                    <a:pt x="250" y="563"/>
                    <a:pt x="244" y="574"/>
                    <a:pt x="251" y="579"/>
                  </a:cubicBezTo>
                  <a:cubicBezTo>
                    <a:pt x="262" y="587"/>
                    <a:pt x="274" y="595"/>
                    <a:pt x="285" y="603"/>
                  </a:cubicBezTo>
                  <a:cubicBezTo>
                    <a:pt x="283" y="616"/>
                    <a:pt x="283" y="629"/>
                    <a:pt x="286" y="643"/>
                  </a:cubicBezTo>
                  <a:cubicBezTo>
                    <a:pt x="287" y="648"/>
                    <a:pt x="294" y="647"/>
                    <a:pt x="294" y="642"/>
                  </a:cubicBezTo>
                  <a:cubicBezTo>
                    <a:pt x="293" y="631"/>
                    <a:pt x="294" y="621"/>
                    <a:pt x="296" y="611"/>
                  </a:cubicBezTo>
                  <a:cubicBezTo>
                    <a:pt x="346" y="648"/>
                    <a:pt x="394" y="686"/>
                    <a:pt x="435" y="731"/>
                  </a:cubicBezTo>
                  <a:cubicBezTo>
                    <a:pt x="486" y="787"/>
                    <a:pt x="524" y="850"/>
                    <a:pt x="546" y="922"/>
                  </a:cubicBezTo>
                  <a:cubicBezTo>
                    <a:pt x="522" y="926"/>
                    <a:pt x="497" y="928"/>
                    <a:pt x="473" y="931"/>
                  </a:cubicBezTo>
                  <a:cubicBezTo>
                    <a:pt x="465" y="910"/>
                    <a:pt x="458" y="889"/>
                    <a:pt x="450" y="869"/>
                  </a:cubicBezTo>
                  <a:cubicBezTo>
                    <a:pt x="444" y="852"/>
                    <a:pt x="439" y="835"/>
                    <a:pt x="428" y="821"/>
                  </a:cubicBezTo>
                  <a:cubicBezTo>
                    <a:pt x="418" y="810"/>
                    <a:pt x="403" y="803"/>
                    <a:pt x="389" y="798"/>
                  </a:cubicBezTo>
                  <a:cubicBezTo>
                    <a:pt x="370" y="790"/>
                    <a:pt x="351" y="783"/>
                    <a:pt x="333" y="774"/>
                  </a:cubicBezTo>
                  <a:cubicBezTo>
                    <a:pt x="264" y="742"/>
                    <a:pt x="199" y="698"/>
                    <a:pt x="147" y="642"/>
                  </a:cubicBezTo>
                  <a:cubicBezTo>
                    <a:pt x="44" y="529"/>
                    <a:pt x="0" y="349"/>
                    <a:pt x="93" y="216"/>
                  </a:cubicBezTo>
                  <a:cubicBezTo>
                    <a:pt x="117" y="183"/>
                    <a:pt x="148" y="154"/>
                    <a:pt x="181" y="129"/>
                  </a:cubicBezTo>
                  <a:cubicBezTo>
                    <a:pt x="214" y="103"/>
                    <a:pt x="249" y="79"/>
                    <a:pt x="287" y="60"/>
                  </a:cubicBezTo>
                  <a:cubicBezTo>
                    <a:pt x="367" y="19"/>
                    <a:pt x="460" y="8"/>
                    <a:pt x="549" y="16"/>
                  </a:cubicBezTo>
                  <a:cubicBezTo>
                    <a:pt x="715" y="31"/>
                    <a:pt x="839" y="202"/>
                    <a:pt x="851" y="360"/>
                  </a:cubicBezTo>
                  <a:cubicBezTo>
                    <a:pt x="858" y="451"/>
                    <a:pt x="831" y="543"/>
                    <a:pt x="774" y="615"/>
                  </a:cubicBezTo>
                  <a:cubicBezTo>
                    <a:pt x="750" y="644"/>
                    <a:pt x="721" y="674"/>
                    <a:pt x="711" y="712"/>
                  </a:cubicBezTo>
                  <a:cubicBezTo>
                    <a:pt x="706" y="730"/>
                    <a:pt x="707" y="748"/>
                    <a:pt x="712" y="7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 name="Freeform 6"/>
            <p:cNvSpPr>
              <a:spLocks noEditPoints="1"/>
            </p:cNvSpPr>
            <p:nvPr/>
          </p:nvSpPr>
          <p:spPr bwMode="auto">
            <a:xfrm>
              <a:off x="2135" y="1479"/>
              <a:ext cx="585" cy="413"/>
            </a:xfrm>
            <a:custGeom>
              <a:avLst/>
              <a:gdLst>
                <a:gd name="T0" fmla="*/ 274 w 307"/>
                <a:gd name="T1" fmla="*/ 115 h 217"/>
                <a:gd name="T2" fmla="*/ 217 w 307"/>
                <a:gd name="T3" fmla="*/ 57 h 217"/>
                <a:gd name="T4" fmla="*/ 24 w 307"/>
                <a:gd name="T5" fmla="*/ 24 h 217"/>
                <a:gd name="T6" fmla="*/ 22 w 307"/>
                <a:gd name="T7" fmla="*/ 26 h 217"/>
                <a:gd name="T8" fmla="*/ 12 w 307"/>
                <a:gd name="T9" fmla="*/ 78 h 217"/>
                <a:gd name="T10" fmla="*/ 77 w 307"/>
                <a:gd name="T11" fmla="*/ 87 h 217"/>
                <a:gd name="T12" fmla="*/ 229 w 307"/>
                <a:gd name="T13" fmla="*/ 143 h 217"/>
                <a:gd name="T14" fmla="*/ 252 w 307"/>
                <a:gd name="T15" fmla="*/ 177 h 217"/>
                <a:gd name="T16" fmla="*/ 274 w 307"/>
                <a:gd name="T17" fmla="*/ 208 h 217"/>
                <a:gd name="T18" fmla="*/ 306 w 307"/>
                <a:gd name="T19" fmla="*/ 184 h 217"/>
                <a:gd name="T20" fmla="*/ 274 w 307"/>
                <a:gd name="T21" fmla="*/ 115 h 217"/>
                <a:gd name="T22" fmla="*/ 293 w 307"/>
                <a:gd name="T23" fmla="*/ 194 h 217"/>
                <a:gd name="T24" fmla="*/ 274 w 307"/>
                <a:gd name="T25" fmla="*/ 193 h 217"/>
                <a:gd name="T26" fmla="*/ 268 w 307"/>
                <a:gd name="T27" fmla="*/ 183 h 217"/>
                <a:gd name="T28" fmla="*/ 237 w 307"/>
                <a:gd name="T29" fmla="*/ 135 h 217"/>
                <a:gd name="T30" fmla="*/ 140 w 307"/>
                <a:gd name="T31" fmla="*/ 78 h 217"/>
                <a:gd name="T32" fmla="*/ 78 w 307"/>
                <a:gd name="T33" fmla="*/ 74 h 217"/>
                <a:gd name="T34" fmla="*/ 33 w 307"/>
                <a:gd name="T35" fmla="*/ 79 h 217"/>
                <a:gd name="T36" fmla="*/ 33 w 307"/>
                <a:gd name="T37" fmla="*/ 34 h 217"/>
                <a:gd name="T38" fmla="*/ 36 w 307"/>
                <a:gd name="T39" fmla="*/ 30 h 217"/>
                <a:gd name="T40" fmla="*/ 277 w 307"/>
                <a:gd name="T41" fmla="*/ 144 h 217"/>
                <a:gd name="T42" fmla="*/ 292 w 307"/>
                <a:gd name="T43" fmla="*/ 174 h 217"/>
                <a:gd name="T44" fmla="*/ 294 w 307"/>
                <a:gd name="T45" fmla="*/ 188 h 217"/>
                <a:gd name="T46" fmla="*/ 293 w 307"/>
                <a:gd name="T47" fmla="*/ 19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217">
                  <a:moveTo>
                    <a:pt x="274" y="115"/>
                  </a:moveTo>
                  <a:cubicBezTo>
                    <a:pt x="258" y="93"/>
                    <a:pt x="239" y="73"/>
                    <a:pt x="217" y="57"/>
                  </a:cubicBezTo>
                  <a:cubicBezTo>
                    <a:pt x="162" y="16"/>
                    <a:pt x="89" y="0"/>
                    <a:pt x="24" y="24"/>
                  </a:cubicBezTo>
                  <a:cubicBezTo>
                    <a:pt x="23" y="24"/>
                    <a:pt x="22" y="25"/>
                    <a:pt x="22" y="26"/>
                  </a:cubicBezTo>
                  <a:cubicBezTo>
                    <a:pt x="5" y="38"/>
                    <a:pt x="0" y="60"/>
                    <a:pt x="12" y="78"/>
                  </a:cubicBezTo>
                  <a:cubicBezTo>
                    <a:pt x="28" y="100"/>
                    <a:pt x="54" y="91"/>
                    <a:pt x="77" y="87"/>
                  </a:cubicBezTo>
                  <a:cubicBezTo>
                    <a:pt x="132" y="78"/>
                    <a:pt x="191" y="101"/>
                    <a:pt x="229" y="143"/>
                  </a:cubicBezTo>
                  <a:cubicBezTo>
                    <a:pt x="238" y="153"/>
                    <a:pt x="245" y="165"/>
                    <a:pt x="252" y="177"/>
                  </a:cubicBezTo>
                  <a:cubicBezTo>
                    <a:pt x="257" y="189"/>
                    <a:pt x="262" y="202"/>
                    <a:pt x="274" y="208"/>
                  </a:cubicBezTo>
                  <a:cubicBezTo>
                    <a:pt x="293" y="217"/>
                    <a:pt x="307" y="202"/>
                    <a:pt x="306" y="184"/>
                  </a:cubicBezTo>
                  <a:cubicBezTo>
                    <a:pt x="305" y="160"/>
                    <a:pt x="287" y="134"/>
                    <a:pt x="274" y="115"/>
                  </a:cubicBezTo>
                  <a:close/>
                  <a:moveTo>
                    <a:pt x="293" y="194"/>
                  </a:moveTo>
                  <a:cubicBezTo>
                    <a:pt x="286" y="194"/>
                    <a:pt x="280" y="194"/>
                    <a:pt x="274" y="193"/>
                  </a:cubicBezTo>
                  <a:cubicBezTo>
                    <a:pt x="272" y="191"/>
                    <a:pt x="269" y="186"/>
                    <a:pt x="268" y="183"/>
                  </a:cubicBezTo>
                  <a:cubicBezTo>
                    <a:pt x="259" y="166"/>
                    <a:pt x="250" y="149"/>
                    <a:pt x="237" y="135"/>
                  </a:cubicBezTo>
                  <a:cubicBezTo>
                    <a:pt x="212" y="106"/>
                    <a:pt x="177" y="86"/>
                    <a:pt x="140" y="78"/>
                  </a:cubicBezTo>
                  <a:cubicBezTo>
                    <a:pt x="120" y="73"/>
                    <a:pt x="99" y="72"/>
                    <a:pt x="78" y="74"/>
                  </a:cubicBezTo>
                  <a:cubicBezTo>
                    <a:pt x="64" y="76"/>
                    <a:pt x="47" y="84"/>
                    <a:pt x="33" y="79"/>
                  </a:cubicBezTo>
                  <a:cubicBezTo>
                    <a:pt x="12" y="71"/>
                    <a:pt x="15" y="43"/>
                    <a:pt x="33" y="34"/>
                  </a:cubicBezTo>
                  <a:cubicBezTo>
                    <a:pt x="35" y="33"/>
                    <a:pt x="36" y="31"/>
                    <a:pt x="36" y="30"/>
                  </a:cubicBezTo>
                  <a:cubicBezTo>
                    <a:pt x="133" y="9"/>
                    <a:pt x="227" y="59"/>
                    <a:pt x="277" y="144"/>
                  </a:cubicBezTo>
                  <a:cubicBezTo>
                    <a:pt x="282" y="153"/>
                    <a:pt x="289" y="164"/>
                    <a:pt x="292" y="174"/>
                  </a:cubicBezTo>
                  <a:cubicBezTo>
                    <a:pt x="293" y="179"/>
                    <a:pt x="294" y="183"/>
                    <a:pt x="294" y="188"/>
                  </a:cubicBezTo>
                  <a:lnTo>
                    <a:pt x="293"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Freeform 7"/>
            <p:cNvSpPr>
              <a:spLocks/>
            </p:cNvSpPr>
            <p:nvPr/>
          </p:nvSpPr>
          <p:spPr bwMode="auto">
            <a:xfrm>
              <a:off x="1813" y="2964"/>
              <a:ext cx="91" cy="162"/>
            </a:xfrm>
            <a:custGeom>
              <a:avLst/>
              <a:gdLst>
                <a:gd name="T0" fmla="*/ 37 w 48"/>
                <a:gd name="T1" fmla="*/ 5 h 85"/>
                <a:gd name="T2" fmla="*/ 21 w 48"/>
                <a:gd name="T3" fmla="*/ 41 h 85"/>
                <a:gd name="T4" fmla="*/ 13 w 48"/>
                <a:gd name="T5" fmla="*/ 58 h 85"/>
                <a:gd name="T6" fmla="*/ 7 w 48"/>
                <a:gd name="T7" fmla="*/ 71 h 85"/>
                <a:gd name="T8" fmla="*/ 4 w 48"/>
                <a:gd name="T9" fmla="*/ 72 h 85"/>
                <a:gd name="T10" fmla="*/ 2 w 48"/>
                <a:gd name="T11" fmla="*/ 80 h 85"/>
                <a:gd name="T12" fmla="*/ 9 w 48"/>
                <a:gd name="T13" fmla="*/ 85 h 85"/>
                <a:gd name="T14" fmla="*/ 28 w 48"/>
                <a:gd name="T15" fmla="*/ 54 h 85"/>
                <a:gd name="T16" fmla="*/ 46 w 48"/>
                <a:gd name="T17" fmla="*/ 9 h 85"/>
                <a:gd name="T18" fmla="*/ 37 w 48"/>
                <a:gd name="T1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85">
                  <a:moveTo>
                    <a:pt x="37" y="5"/>
                  </a:moveTo>
                  <a:cubicBezTo>
                    <a:pt x="32" y="17"/>
                    <a:pt x="27" y="29"/>
                    <a:pt x="21" y="41"/>
                  </a:cubicBezTo>
                  <a:cubicBezTo>
                    <a:pt x="18" y="46"/>
                    <a:pt x="16" y="52"/>
                    <a:pt x="13" y="58"/>
                  </a:cubicBezTo>
                  <a:cubicBezTo>
                    <a:pt x="12" y="61"/>
                    <a:pt x="10" y="67"/>
                    <a:pt x="7" y="71"/>
                  </a:cubicBezTo>
                  <a:cubicBezTo>
                    <a:pt x="6" y="71"/>
                    <a:pt x="4" y="71"/>
                    <a:pt x="4" y="72"/>
                  </a:cubicBezTo>
                  <a:cubicBezTo>
                    <a:pt x="1" y="75"/>
                    <a:pt x="0" y="77"/>
                    <a:pt x="2" y="80"/>
                  </a:cubicBezTo>
                  <a:cubicBezTo>
                    <a:pt x="3" y="84"/>
                    <a:pt x="6" y="85"/>
                    <a:pt x="9" y="85"/>
                  </a:cubicBezTo>
                  <a:cubicBezTo>
                    <a:pt x="21" y="82"/>
                    <a:pt x="24" y="64"/>
                    <a:pt x="28" y="54"/>
                  </a:cubicBezTo>
                  <a:cubicBezTo>
                    <a:pt x="35" y="39"/>
                    <a:pt x="41" y="24"/>
                    <a:pt x="46" y="9"/>
                  </a:cubicBezTo>
                  <a:cubicBezTo>
                    <a:pt x="48" y="3"/>
                    <a:pt x="40" y="0"/>
                    <a:pt x="3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8"/>
            <p:cNvSpPr>
              <a:spLocks/>
            </p:cNvSpPr>
            <p:nvPr/>
          </p:nvSpPr>
          <p:spPr bwMode="auto">
            <a:xfrm>
              <a:off x="1498" y="2831"/>
              <a:ext cx="119" cy="139"/>
            </a:xfrm>
            <a:custGeom>
              <a:avLst/>
              <a:gdLst>
                <a:gd name="T0" fmla="*/ 54 w 62"/>
                <a:gd name="T1" fmla="*/ 3 h 73"/>
                <a:gd name="T2" fmla="*/ 4 w 62"/>
                <a:gd name="T3" fmla="*/ 60 h 73"/>
                <a:gd name="T4" fmla="*/ 14 w 62"/>
                <a:gd name="T5" fmla="*/ 66 h 73"/>
                <a:gd name="T6" fmla="*/ 14 w 62"/>
                <a:gd name="T7" fmla="*/ 66 h 73"/>
                <a:gd name="T8" fmla="*/ 59 w 62"/>
                <a:gd name="T9" fmla="*/ 9 h 73"/>
                <a:gd name="T10" fmla="*/ 54 w 62"/>
                <a:gd name="T11" fmla="*/ 3 h 73"/>
              </a:gdLst>
              <a:ahLst/>
              <a:cxnLst>
                <a:cxn ang="0">
                  <a:pos x="T0" y="T1"/>
                </a:cxn>
                <a:cxn ang="0">
                  <a:pos x="T2" y="T3"/>
                </a:cxn>
                <a:cxn ang="0">
                  <a:pos x="T4" y="T5"/>
                </a:cxn>
                <a:cxn ang="0">
                  <a:pos x="T6" y="T7"/>
                </a:cxn>
                <a:cxn ang="0">
                  <a:pos x="T8" y="T9"/>
                </a:cxn>
                <a:cxn ang="0">
                  <a:pos x="T10" y="T11"/>
                </a:cxn>
              </a:cxnLst>
              <a:rect l="0" t="0" r="r" b="b"/>
              <a:pathLst>
                <a:path w="62" h="73">
                  <a:moveTo>
                    <a:pt x="54" y="3"/>
                  </a:moveTo>
                  <a:cubicBezTo>
                    <a:pt x="32" y="17"/>
                    <a:pt x="15" y="37"/>
                    <a:pt x="4" y="60"/>
                  </a:cubicBezTo>
                  <a:cubicBezTo>
                    <a:pt x="0" y="68"/>
                    <a:pt x="10" y="73"/>
                    <a:pt x="14" y="66"/>
                  </a:cubicBezTo>
                  <a:cubicBezTo>
                    <a:pt x="14" y="66"/>
                    <a:pt x="14" y="66"/>
                    <a:pt x="14" y="66"/>
                  </a:cubicBezTo>
                  <a:cubicBezTo>
                    <a:pt x="25" y="44"/>
                    <a:pt x="40" y="26"/>
                    <a:pt x="59" y="9"/>
                  </a:cubicBezTo>
                  <a:cubicBezTo>
                    <a:pt x="62" y="6"/>
                    <a:pt x="58" y="0"/>
                    <a:pt x="5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9"/>
            <p:cNvSpPr>
              <a:spLocks/>
            </p:cNvSpPr>
            <p:nvPr/>
          </p:nvSpPr>
          <p:spPr bwMode="auto">
            <a:xfrm>
              <a:off x="1169" y="2494"/>
              <a:ext cx="145" cy="80"/>
            </a:xfrm>
            <a:custGeom>
              <a:avLst/>
              <a:gdLst>
                <a:gd name="T0" fmla="*/ 68 w 76"/>
                <a:gd name="T1" fmla="*/ 2 h 42"/>
                <a:gd name="T2" fmla="*/ 36 w 76"/>
                <a:gd name="T3" fmla="*/ 20 h 42"/>
                <a:gd name="T4" fmla="*/ 3 w 76"/>
                <a:gd name="T5" fmla="*/ 34 h 42"/>
                <a:gd name="T6" fmla="*/ 6 w 76"/>
                <a:gd name="T7" fmla="*/ 42 h 42"/>
                <a:gd name="T8" fmla="*/ 40 w 76"/>
                <a:gd name="T9" fmla="*/ 30 h 42"/>
                <a:gd name="T10" fmla="*/ 73 w 76"/>
                <a:gd name="T11" fmla="*/ 9 h 42"/>
                <a:gd name="T12" fmla="*/ 68 w 76"/>
                <a:gd name="T13" fmla="*/ 2 h 42"/>
              </a:gdLst>
              <a:ahLst/>
              <a:cxnLst>
                <a:cxn ang="0">
                  <a:pos x="T0" y="T1"/>
                </a:cxn>
                <a:cxn ang="0">
                  <a:pos x="T2" y="T3"/>
                </a:cxn>
                <a:cxn ang="0">
                  <a:pos x="T4" y="T5"/>
                </a:cxn>
                <a:cxn ang="0">
                  <a:pos x="T6" y="T7"/>
                </a:cxn>
                <a:cxn ang="0">
                  <a:pos x="T8" y="T9"/>
                </a:cxn>
                <a:cxn ang="0">
                  <a:pos x="T10" y="T11"/>
                </a:cxn>
                <a:cxn ang="0">
                  <a:pos x="T12" y="T13"/>
                </a:cxn>
              </a:cxnLst>
              <a:rect l="0" t="0" r="r" b="b"/>
              <a:pathLst>
                <a:path w="76" h="42">
                  <a:moveTo>
                    <a:pt x="68" y="2"/>
                  </a:moveTo>
                  <a:cubicBezTo>
                    <a:pt x="57" y="8"/>
                    <a:pt x="47" y="15"/>
                    <a:pt x="36" y="20"/>
                  </a:cubicBezTo>
                  <a:cubicBezTo>
                    <a:pt x="26" y="25"/>
                    <a:pt x="13" y="27"/>
                    <a:pt x="3" y="34"/>
                  </a:cubicBezTo>
                  <a:cubicBezTo>
                    <a:pt x="0" y="36"/>
                    <a:pt x="1" y="42"/>
                    <a:pt x="6" y="42"/>
                  </a:cubicBezTo>
                  <a:cubicBezTo>
                    <a:pt x="17" y="42"/>
                    <a:pt x="29" y="35"/>
                    <a:pt x="40" y="30"/>
                  </a:cubicBezTo>
                  <a:cubicBezTo>
                    <a:pt x="51" y="24"/>
                    <a:pt x="63" y="17"/>
                    <a:pt x="73" y="9"/>
                  </a:cubicBezTo>
                  <a:cubicBezTo>
                    <a:pt x="76" y="6"/>
                    <a:pt x="72" y="0"/>
                    <a:pt x="6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10"/>
            <p:cNvSpPr>
              <a:spLocks/>
            </p:cNvSpPr>
            <p:nvPr/>
          </p:nvSpPr>
          <p:spPr bwMode="auto">
            <a:xfrm>
              <a:off x="1060" y="2014"/>
              <a:ext cx="170" cy="34"/>
            </a:xfrm>
            <a:custGeom>
              <a:avLst/>
              <a:gdLst>
                <a:gd name="T0" fmla="*/ 84 w 89"/>
                <a:gd name="T1" fmla="*/ 5 h 18"/>
                <a:gd name="T2" fmla="*/ 21 w 89"/>
                <a:gd name="T3" fmla="*/ 5 h 18"/>
                <a:gd name="T4" fmla="*/ 14 w 89"/>
                <a:gd name="T5" fmla="*/ 2 h 18"/>
                <a:gd name="T6" fmla="*/ 5 w 89"/>
                <a:gd name="T7" fmla="*/ 7 h 18"/>
                <a:gd name="T8" fmla="*/ 8 w 89"/>
                <a:gd name="T9" fmla="*/ 17 h 18"/>
                <a:gd name="T10" fmla="*/ 84 w 89"/>
                <a:gd name="T11" fmla="*/ 13 h 18"/>
                <a:gd name="T12" fmla="*/ 84 w 89"/>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89" h="18">
                  <a:moveTo>
                    <a:pt x="84" y="5"/>
                  </a:moveTo>
                  <a:cubicBezTo>
                    <a:pt x="63" y="4"/>
                    <a:pt x="42" y="5"/>
                    <a:pt x="21" y="5"/>
                  </a:cubicBezTo>
                  <a:cubicBezTo>
                    <a:pt x="20" y="3"/>
                    <a:pt x="17" y="0"/>
                    <a:pt x="14" y="2"/>
                  </a:cubicBezTo>
                  <a:cubicBezTo>
                    <a:pt x="11" y="3"/>
                    <a:pt x="8" y="5"/>
                    <a:pt x="5" y="7"/>
                  </a:cubicBezTo>
                  <a:cubicBezTo>
                    <a:pt x="0" y="9"/>
                    <a:pt x="2" y="18"/>
                    <a:pt x="8" y="17"/>
                  </a:cubicBezTo>
                  <a:cubicBezTo>
                    <a:pt x="33" y="16"/>
                    <a:pt x="59" y="16"/>
                    <a:pt x="84" y="13"/>
                  </a:cubicBezTo>
                  <a:cubicBezTo>
                    <a:pt x="88" y="12"/>
                    <a:pt x="89" y="5"/>
                    <a:pt x="8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1"/>
            <p:cNvSpPr>
              <a:spLocks/>
            </p:cNvSpPr>
            <p:nvPr/>
          </p:nvSpPr>
          <p:spPr bwMode="auto">
            <a:xfrm>
              <a:off x="1300" y="1566"/>
              <a:ext cx="120" cy="120"/>
            </a:xfrm>
            <a:custGeom>
              <a:avLst/>
              <a:gdLst>
                <a:gd name="T0" fmla="*/ 59 w 63"/>
                <a:gd name="T1" fmla="*/ 53 h 63"/>
                <a:gd name="T2" fmla="*/ 33 w 63"/>
                <a:gd name="T3" fmla="*/ 26 h 63"/>
                <a:gd name="T4" fmla="*/ 8 w 63"/>
                <a:gd name="T5" fmla="*/ 2 h 63"/>
                <a:gd name="T6" fmla="*/ 2 w 63"/>
                <a:gd name="T7" fmla="*/ 8 h 63"/>
                <a:gd name="T8" fmla="*/ 26 w 63"/>
                <a:gd name="T9" fmla="*/ 34 h 63"/>
                <a:gd name="T10" fmla="*/ 53 w 63"/>
                <a:gd name="T11" fmla="*/ 60 h 63"/>
                <a:gd name="T12" fmla="*/ 59 w 63"/>
                <a:gd name="T13" fmla="*/ 5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59" y="53"/>
                  </a:moveTo>
                  <a:cubicBezTo>
                    <a:pt x="51" y="44"/>
                    <a:pt x="42" y="35"/>
                    <a:pt x="33" y="26"/>
                  </a:cubicBezTo>
                  <a:cubicBezTo>
                    <a:pt x="26" y="18"/>
                    <a:pt x="18" y="6"/>
                    <a:pt x="8" y="2"/>
                  </a:cubicBezTo>
                  <a:cubicBezTo>
                    <a:pt x="4" y="0"/>
                    <a:pt x="0" y="4"/>
                    <a:pt x="2" y="8"/>
                  </a:cubicBezTo>
                  <a:cubicBezTo>
                    <a:pt x="6" y="18"/>
                    <a:pt x="18" y="26"/>
                    <a:pt x="26" y="34"/>
                  </a:cubicBezTo>
                  <a:cubicBezTo>
                    <a:pt x="35" y="42"/>
                    <a:pt x="43" y="51"/>
                    <a:pt x="53" y="60"/>
                  </a:cubicBezTo>
                  <a:cubicBezTo>
                    <a:pt x="57" y="63"/>
                    <a:pt x="63" y="58"/>
                    <a:pt x="5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2"/>
            <p:cNvSpPr>
              <a:spLocks/>
            </p:cNvSpPr>
            <p:nvPr/>
          </p:nvSpPr>
          <p:spPr bwMode="auto">
            <a:xfrm>
              <a:off x="1681" y="1262"/>
              <a:ext cx="73" cy="158"/>
            </a:xfrm>
            <a:custGeom>
              <a:avLst/>
              <a:gdLst>
                <a:gd name="T0" fmla="*/ 36 w 38"/>
                <a:gd name="T1" fmla="*/ 74 h 83"/>
                <a:gd name="T2" fmla="*/ 23 w 38"/>
                <a:gd name="T3" fmla="*/ 36 h 83"/>
                <a:gd name="T4" fmla="*/ 9 w 38"/>
                <a:gd name="T5" fmla="*/ 3 h 83"/>
                <a:gd name="T6" fmla="*/ 1 w 38"/>
                <a:gd name="T7" fmla="*/ 5 h 83"/>
                <a:gd name="T8" fmla="*/ 13 w 38"/>
                <a:gd name="T9" fmla="*/ 42 h 83"/>
                <a:gd name="T10" fmla="*/ 27 w 38"/>
                <a:gd name="T11" fmla="*/ 78 h 83"/>
                <a:gd name="T12" fmla="*/ 36 w 38"/>
                <a:gd name="T13" fmla="*/ 74 h 83"/>
              </a:gdLst>
              <a:ahLst/>
              <a:cxnLst>
                <a:cxn ang="0">
                  <a:pos x="T0" y="T1"/>
                </a:cxn>
                <a:cxn ang="0">
                  <a:pos x="T2" y="T3"/>
                </a:cxn>
                <a:cxn ang="0">
                  <a:pos x="T4" y="T5"/>
                </a:cxn>
                <a:cxn ang="0">
                  <a:pos x="T6" y="T7"/>
                </a:cxn>
                <a:cxn ang="0">
                  <a:pos x="T8" y="T9"/>
                </a:cxn>
                <a:cxn ang="0">
                  <a:pos x="T10" y="T11"/>
                </a:cxn>
                <a:cxn ang="0">
                  <a:pos x="T12" y="T13"/>
                </a:cxn>
              </a:cxnLst>
              <a:rect l="0" t="0" r="r" b="b"/>
              <a:pathLst>
                <a:path w="38" h="83">
                  <a:moveTo>
                    <a:pt x="36" y="74"/>
                  </a:moveTo>
                  <a:cubicBezTo>
                    <a:pt x="32" y="61"/>
                    <a:pt x="28" y="49"/>
                    <a:pt x="23" y="36"/>
                  </a:cubicBezTo>
                  <a:cubicBezTo>
                    <a:pt x="19" y="25"/>
                    <a:pt x="16" y="13"/>
                    <a:pt x="9" y="3"/>
                  </a:cubicBezTo>
                  <a:cubicBezTo>
                    <a:pt x="7" y="0"/>
                    <a:pt x="0" y="1"/>
                    <a:pt x="1" y="5"/>
                  </a:cubicBezTo>
                  <a:cubicBezTo>
                    <a:pt x="2" y="18"/>
                    <a:pt x="9" y="30"/>
                    <a:pt x="13" y="42"/>
                  </a:cubicBezTo>
                  <a:cubicBezTo>
                    <a:pt x="18" y="54"/>
                    <a:pt x="22" y="66"/>
                    <a:pt x="27" y="78"/>
                  </a:cubicBezTo>
                  <a:cubicBezTo>
                    <a:pt x="30" y="83"/>
                    <a:pt x="38" y="79"/>
                    <a:pt x="36"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13"/>
            <p:cNvSpPr>
              <a:spLocks/>
            </p:cNvSpPr>
            <p:nvPr/>
          </p:nvSpPr>
          <p:spPr bwMode="auto">
            <a:xfrm>
              <a:off x="2200" y="1157"/>
              <a:ext cx="61" cy="173"/>
            </a:xfrm>
            <a:custGeom>
              <a:avLst/>
              <a:gdLst>
                <a:gd name="T0" fmla="*/ 25 w 32"/>
                <a:gd name="T1" fmla="*/ 3 h 91"/>
                <a:gd name="T2" fmla="*/ 13 w 32"/>
                <a:gd name="T3" fmla="*/ 41 h 91"/>
                <a:gd name="T4" fmla="*/ 2 w 32"/>
                <a:gd name="T5" fmla="*/ 84 h 91"/>
                <a:gd name="T6" fmla="*/ 9 w 32"/>
                <a:gd name="T7" fmla="*/ 86 h 91"/>
                <a:gd name="T8" fmla="*/ 22 w 32"/>
                <a:gd name="T9" fmla="*/ 43 h 91"/>
                <a:gd name="T10" fmla="*/ 32 w 32"/>
                <a:gd name="T11" fmla="*/ 5 h 91"/>
                <a:gd name="T12" fmla="*/ 25 w 32"/>
                <a:gd name="T13" fmla="*/ 3 h 91"/>
              </a:gdLst>
              <a:ahLst/>
              <a:cxnLst>
                <a:cxn ang="0">
                  <a:pos x="T0" y="T1"/>
                </a:cxn>
                <a:cxn ang="0">
                  <a:pos x="T2" y="T3"/>
                </a:cxn>
                <a:cxn ang="0">
                  <a:pos x="T4" y="T5"/>
                </a:cxn>
                <a:cxn ang="0">
                  <a:pos x="T6" y="T7"/>
                </a:cxn>
                <a:cxn ang="0">
                  <a:pos x="T8" y="T9"/>
                </a:cxn>
                <a:cxn ang="0">
                  <a:pos x="T10" y="T11"/>
                </a:cxn>
                <a:cxn ang="0">
                  <a:pos x="T12" y="T13"/>
                </a:cxn>
              </a:cxnLst>
              <a:rect l="0" t="0" r="r" b="b"/>
              <a:pathLst>
                <a:path w="32" h="91">
                  <a:moveTo>
                    <a:pt x="25" y="3"/>
                  </a:moveTo>
                  <a:cubicBezTo>
                    <a:pt x="18" y="14"/>
                    <a:pt x="16" y="28"/>
                    <a:pt x="13" y="41"/>
                  </a:cubicBezTo>
                  <a:cubicBezTo>
                    <a:pt x="9" y="55"/>
                    <a:pt x="5" y="69"/>
                    <a:pt x="2" y="84"/>
                  </a:cubicBezTo>
                  <a:cubicBezTo>
                    <a:pt x="0" y="89"/>
                    <a:pt x="8" y="91"/>
                    <a:pt x="9" y="86"/>
                  </a:cubicBezTo>
                  <a:cubicBezTo>
                    <a:pt x="14" y="72"/>
                    <a:pt x="18" y="58"/>
                    <a:pt x="22" y="43"/>
                  </a:cubicBezTo>
                  <a:cubicBezTo>
                    <a:pt x="26" y="31"/>
                    <a:pt x="32" y="18"/>
                    <a:pt x="32" y="5"/>
                  </a:cubicBezTo>
                  <a:cubicBezTo>
                    <a:pt x="32" y="1"/>
                    <a:pt x="27" y="0"/>
                    <a:pt x="2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4"/>
            <p:cNvSpPr>
              <a:spLocks/>
            </p:cNvSpPr>
            <p:nvPr/>
          </p:nvSpPr>
          <p:spPr bwMode="auto">
            <a:xfrm>
              <a:off x="2680" y="1317"/>
              <a:ext cx="116" cy="145"/>
            </a:xfrm>
            <a:custGeom>
              <a:avLst/>
              <a:gdLst>
                <a:gd name="T0" fmla="*/ 53 w 61"/>
                <a:gd name="T1" fmla="*/ 2 h 76"/>
                <a:gd name="T2" fmla="*/ 25 w 61"/>
                <a:gd name="T3" fmla="*/ 34 h 76"/>
                <a:gd name="T4" fmla="*/ 1 w 61"/>
                <a:gd name="T5" fmla="*/ 69 h 76"/>
                <a:gd name="T6" fmla="*/ 6 w 61"/>
                <a:gd name="T7" fmla="*/ 74 h 76"/>
                <a:gd name="T8" fmla="*/ 33 w 61"/>
                <a:gd name="T9" fmla="*/ 39 h 76"/>
                <a:gd name="T10" fmla="*/ 59 w 61"/>
                <a:gd name="T11" fmla="*/ 8 h 76"/>
                <a:gd name="T12" fmla="*/ 53 w 61"/>
                <a:gd name="T13" fmla="*/ 2 h 76"/>
              </a:gdLst>
              <a:ahLst/>
              <a:cxnLst>
                <a:cxn ang="0">
                  <a:pos x="T0" y="T1"/>
                </a:cxn>
                <a:cxn ang="0">
                  <a:pos x="T2" y="T3"/>
                </a:cxn>
                <a:cxn ang="0">
                  <a:pos x="T4" y="T5"/>
                </a:cxn>
                <a:cxn ang="0">
                  <a:pos x="T6" y="T7"/>
                </a:cxn>
                <a:cxn ang="0">
                  <a:pos x="T8" y="T9"/>
                </a:cxn>
                <a:cxn ang="0">
                  <a:pos x="T10" y="T11"/>
                </a:cxn>
                <a:cxn ang="0">
                  <a:pos x="T12" y="T13"/>
                </a:cxn>
              </a:cxnLst>
              <a:rect l="0" t="0" r="r" b="b"/>
              <a:pathLst>
                <a:path w="61" h="76">
                  <a:moveTo>
                    <a:pt x="53" y="2"/>
                  </a:moveTo>
                  <a:cubicBezTo>
                    <a:pt x="42" y="11"/>
                    <a:pt x="33" y="23"/>
                    <a:pt x="25" y="34"/>
                  </a:cubicBezTo>
                  <a:cubicBezTo>
                    <a:pt x="16" y="45"/>
                    <a:pt x="7" y="57"/>
                    <a:pt x="1" y="69"/>
                  </a:cubicBezTo>
                  <a:cubicBezTo>
                    <a:pt x="0" y="73"/>
                    <a:pt x="3" y="76"/>
                    <a:pt x="6" y="74"/>
                  </a:cubicBezTo>
                  <a:cubicBezTo>
                    <a:pt x="16" y="63"/>
                    <a:pt x="24" y="51"/>
                    <a:pt x="33" y="39"/>
                  </a:cubicBezTo>
                  <a:cubicBezTo>
                    <a:pt x="42" y="29"/>
                    <a:pt x="52" y="19"/>
                    <a:pt x="59" y="8"/>
                  </a:cubicBezTo>
                  <a:cubicBezTo>
                    <a:pt x="61" y="5"/>
                    <a:pt x="57" y="0"/>
                    <a:pt x="5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5"/>
            <p:cNvSpPr>
              <a:spLocks/>
            </p:cNvSpPr>
            <p:nvPr/>
          </p:nvSpPr>
          <p:spPr bwMode="auto">
            <a:xfrm>
              <a:off x="2968" y="1713"/>
              <a:ext cx="156" cy="73"/>
            </a:xfrm>
            <a:custGeom>
              <a:avLst/>
              <a:gdLst>
                <a:gd name="T0" fmla="*/ 77 w 82"/>
                <a:gd name="T1" fmla="*/ 2 h 38"/>
                <a:gd name="T2" fmla="*/ 38 w 82"/>
                <a:gd name="T3" fmla="*/ 12 h 38"/>
                <a:gd name="T4" fmla="*/ 3 w 82"/>
                <a:gd name="T5" fmla="*/ 32 h 38"/>
                <a:gd name="T6" fmla="*/ 7 w 82"/>
                <a:gd name="T7" fmla="*/ 37 h 38"/>
                <a:gd name="T8" fmla="*/ 45 w 82"/>
                <a:gd name="T9" fmla="*/ 19 h 38"/>
                <a:gd name="T10" fmla="*/ 78 w 82"/>
                <a:gd name="T11" fmla="*/ 9 h 38"/>
                <a:gd name="T12" fmla="*/ 77 w 82"/>
                <a:gd name="T13" fmla="*/ 2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77" y="2"/>
                  </a:moveTo>
                  <a:cubicBezTo>
                    <a:pt x="64" y="0"/>
                    <a:pt x="49" y="7"/>
                    <a:pt x="38" y="12"/>
                  </a:cubicBezTo>
                  <a:cubicBezTo>
                    <a:pt x="25" y="17"/>
                    <a:pt x="13" y="23"/>
                    <a:pt x="3" y="32"/>
                  </a:cubicBezTo>
                  <a:cubicBezTo>
                    <a:pt x="0" y="34"/>
                    <a:pt x="4" y="38"/>
                    <a:pt x="7" y="37"/>
                  </a:cubicBezTo>
                  <a:cubicBezTo>
                    <a:pt x="20" y="31"/>
                    <a:pt x="32" y="23"/>
                    <a:pt x="45" y="19"/>
                  </a:cubicBezTo>
                  <a:cubicBezTo>
                    <a:pt x="56" y="15"/>
                    <a:pt x="68" y="14"/>
                    <a:pt x="78" y="9"/>
                  </a:cubicBezTo>
                  <a:cubicBezTo>
                    <a:pt x="82" y="7"/>
                    <a:pt x="80" y="2"/>
                    <a:pt x="7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6"/>
            <p:cNvSpPr>
              <a:spLocks/>
            </p:cNvSpPr>
            <p:nvPr/>
          </p:nvSpPr>
          <p:spPr bwMode="auto">
            <a:xfrm>
              <a:off x="2998" y="2323"/>
              <a:ext cx="166" cy="34"/>
            </a:xfrm>
            <a:custGeom>
              <a:avLst/>
              <a:gdLst>
                <a:gd name="T0" fmla="*/ 83 w 87"/>
                <a:gd name="T1" fmla="*/ 9 h 18"/>
                <a:gd name="T2" fmla="*/ 6 w 87"/>
                <a:gd name="T3" fmla="*/ 3 h 18"/>
                <a:gd name="T4" fmla="*/ 6 w 87"/>
                <a:gd name="T5" fmla="*/ 11 h 18"/>
                <a:gd name="T6" fmla="*/ 44 w 87"/>
                <a:gd name="T7" fmla="*/ 12 h 18"/>
                <a:gd name="T8" fmla="*/ 82 w 87"/>
                <a:gd name="T9" fmla="*/ 17 h 18"/>
                <a:gd name="T10" fmla="*/ 83 w 87"/>
                <a:gd name="T11" fmla="*/ 9 h 18"/>
              </a:gdLst>
              <a:ahLst/>
              <a:cxnLst>
                <a:cxn ang="0">
                  <a:pos x="T0" y="T1"/>
                </a:cxn>
                <a:cxn ang="0">
                  <a:pos x="T2" y="T3"/>
                </a:cxn>
                <a:cxn ang="0">
                  <a:pos x="T4" y="T5"/>
                </a:cxn>
                <a:cxn ang="0">
                  <a:pos x="T6" y="T7"/>
                </a:cxn>
                <a:cxn ang="0">
                  <a:pos x="T8" y="T9"/>
                </a:cxn>
                <a:cxn ang="0">
                  <a:pos x="T10" y="T11"/>
                </a:cxn>
              </a:cxnLst>
              <a:rect l="0" t="0" r="r" b="b"/>
              <a:pathLst>
                <a:path w="87" h="18">
                  <a:moveTo>
                    <a:pt x="83" y="9"/>
                  </a:moveTo>
                  <a:cubicBezTo>
                    <a:pt x="60" y="0"/>
                    <a:pt x="30" y="1"/>
                    <a:pt x="6" y="3"/>
                  </a:cubicBezTo>
                  <a:cubicBezTo>
                    <a:pt x="1" y="3"/>
                    <a:pt x="0" y="11"/>
                    <a:pt x="6" y="11"/>
                  </a:cubicBezTo>
                  <a:cubicBezTo>
                    <a:pt x="19" y="10"/>
                    <a:pt x="31" y="10"/>
                    <a:pt x="44" y="12"/>
                  </a:cubicBezTo>
                  <a:cubicBezTo>
                    <a:pt x="57" y="13"/>
                    <a:pt x="69" y="17"/>
                    <a:pt x="82" y="17"/>
                  </a:cubicBezTo>
                  <a:cubicBezTo>
                    <a:pt x="87" y="18"/>
                    <a:pt x="87" y="11"/>
                    <a:pt x="8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7"/>
            <p:cNvSpPr>
              <a:spLocks/>
            </p:cNvSpPr>
            <p:nvPr/>
          </p:nvSpPr>
          <p:spPr bwMode="auto">
            <a:xfrm>
              <a:off x="2874" y="2782"/>
              <a:ext cx="170" cy="80"/>
            </a:xfrm>
            <a:custGeom>
              <a:avLst/>
              <a:gdLst>
                <a:gd name="T0" fmla="*/ 86 w 89"/>
                <a:gd name="T1" fmla="*/ 34 h 42"/>
                <a:gd name="T2" fmla="*/ 49 w 89"/>
                <a:gd name="T3" fmla="*/ 17 h 42"/>
                <a:gd name="T4" fmla="*/ 7 w 89"/>
                <a:gd name="T5" fmla="*/ 2 h 42"/>
                <a:gd name="T6" fmla="*/ 5 w 89"/>
                <a:gd name="T7" fmla="*/ 9 h 42"/>
                <a:gd name="T8" fmla="*/ 48 w 89"/>
                <a:gd name="T9" fmla="*/ 27 h 42"/>
                <a:gd name="T10" fmla="*/ 83 w 89"/>
                <a:gd name="T11" fmla="*/ 41 h 42"/>
                <a:gd name="T12" fmla="*/ 86 w 89"/>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89" h="42">
                  <a:moveTo>
                    <a:pt x="86" y="34"/>
                  </a:moveTo>
                  <a:cubicBezTo>
                    <a:pt x="75" y="26"/>
                    <a:pt x="61" y="22"/>
                    <a:pt x="49" y="17"/>
                  </a:cubicBezTo>
                  <a:cubicBezTo>
                    <a:pt x="35" y="11"/>
                    <a:pt x="21" y="6"/>
                    <a:pt x="7" y="2"/>
                  </a:cubicBezTo>
                  <a:cubicBezTo>
                    <a:pt x="2" y="0"/>
                    <a:pt x="0" y="7"/>
                    <a:pt x="5" y="9"/>
                  </a:cubicBezTo>
                  <a:cubicBezTo>
                    <a:pt x="19" y="15"/>
                    <a:pt x="34" y="21"/>
                    <a:pt x="48" y="27"/>
                  </a:cubicBezTo>
                  <a:cubicBezTo>
                    <a:pt x="59" y="32"/>
                    <a:pt x="71" y="38"/>
                    <a:pt x="83" y="41"/>
                  </a:cubicBezTo>
                  <a:cubicBezTo>
                    <a:pt x="87" y="42"/>
                    <a:pt x="89" y="36"/>
                    <a:pt x="8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0" name="Rounded Rectangle 59"/>
          <p:cNvSpPr/>
          <p:nvPr/>
        </p:nvSpPr>
        <p:spPr>
          <a:xfrm>
            <a:off x="5151580" y="3440621"/>
            <a:ext cx="555387" cy="550931"/>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bg1">
                  <a:lumMod val="50000"/>
                </a:schemeClr>
              </a:solidFill>
            </a:endParaRPr>
          </a:p>
        </p:txBody>
      </p:sp>
      <p:sp>
        <p:nvSpPr>
          <p:cNvPr id="61" name="Rounded Rectangle 60"/>
          <p:cNvSpPr/>
          <p:nvPr/>
        </p:nvSpPr>
        <p:spPr>
          <a:xfrm>
            <a:off x="5151580" y="4682230"/>
            <a:ext cx="555387" cy="550931"/>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bg1">
                  <a:lumMod val="50000"/>
                </a:schemeClr>
              </a:solidFill>
            </a:endParaRPr>
          </a:p>
        </p:txBody>
      </p:sp>
      <p:sp>
        <p:nvSpPr>
          <p:cNvPr id="63" name="Text Placeholder 5"/>
          <p:cNvSpPr txBox="1">
            <a:spLocks/>
          </p:cNvSpPr>
          <p:nvPr/>
        </p:nvSpPr>
        <p:spPr>
          <a:xfrm>
            <a:off x="5698256" y="3362655"/>
            <a:ext cx="2519964" cy="831470"/>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fr-FR" sz="1400" b="0" i="0" dirty="0">
                <a:solidFill>
                  <a:srgbClr val="6E7076"/>
                </a:solidFill>
                <a:effectLst/>
                <a:latin typeface="Roboto" panose="02000000000000000000" pitchFamily="2" charset="0"/>
              </a:rPr>
              <a:t>le développement web présente une faible barrière à l’entrée et constitue l’un des emplois les plus accessibles</a:t>
            </a:r>
            <a:endParaRPr lang="id-ID" sz="1200" dirty="0"/>
          </a:p>
        </p:txBody>
      </p:sp>
      <p:sp>
        <p:nvSpPr>
          <p:cNvPr id="66" name="Text Placeholder 5"/>
          <p:cNvSpPr txBox="1">
            <a:spLocks/>
          </p:cNvSpPr>
          <p:nvPr/>
        </p:nvSpPr>
        <p:spPr>
          <a:xfrm>
            <a:off x="5816473" y="4744409"/>
            <a:ext cx="4803494" cy="562527"/>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r>
              <a:rPr lang="fr-FR" sz="1600" b="0" i="0" dirty="0">
                <a:solidFill>
                  <a:srgbClr val="6E7076"/>
                </a:solidFill>
                <a:effectLst/>
                <a:latin typeface="Roboto" panose="02000000000000000000" pitchFamily="2" charset="0"/>
              </a:rPr>
              <a:t>les </a:t>
            </a:r>
            <a:r>
              <a:rPr lang="fr-FR" sz="1600" b="0" i="0" dirty="0">
                <a:solidFill>
                  <a:srgbClr val="6E7076"/>
                </a:solidFill>
                <a:effectLst/>
              </a:rPr>
              <a:t>développeurs</a:t>
            </a:r>
            <a:r>
              <a:rPr lang="fr-FR" sz="1600" b="0" i="0" dirty="0">
                <a:solidFill>
                  <a:srgbClr val="6E7076"/>
                </a:solidFill>
                <a:effectLst/>
                <a:latin typeface="Roboto" panose="02000000000000000000" pitchFamily="2" charset="0"/>
              </a:rPr>
              <a:t> web sont toujours très demandés</a:t>
            </a:r>
            <a:endParaRPr lang="id-ID" sz="1200" dirty="0"/>
          </a:p>
        </p:txBody>
      </p:sp>
      <p:sp>
        <p:nvSpPr>
          <p:cNvPr id="68" name="Rectangle 67"/>
          <p:cNvSpPr/>
          <p:nvPr/>
        </p:nvSpPr>
        <p:spPr>
          <a:xfrm>
            <a:off x="5168998" y="3541748"/>
            <a:ext cx="537968" cy="381643"/>
          </a:xfrm>
          <a:prstGeom prst="rect">
            <a:avLst/>
          </a:prstGeom>
        </p:spPr>
        <p:txBody>
          <a:bodyPr wrap="none" lIns="121920" rIns="121920" bIns="60960">
            <a:spAutoFit/>
          </a:bodyPr>
          <a:lstStyle/>
          <a:p>
            <a:pPr algn="ctr">
              <a:lnSpc>
                <a:spcPct val="89000"/>
              </a:lnSpc>
            </a:pPr>
            <a:r>
              <a:rPr lang="en-US" sz="2000" dirty="0">
                <a:solidFill>
                  <a:srgbClr val="FFFFFF"/>
                </a:solidFill>
              </a:rPr>
              <a:t>01</a:t>
            </a:r>
          </a:p>
        </p:txBody>
      </p:sp>
      <p:sp>
        <p:nvSpPr>
          <p:cNvPr id="69" name="Rectangle 68"/>
          <p:cNvSpPr/>
          <p:nvPr/>
        </p:nvSpPr>
        <p:spPr>
          <a:xfrm>
            <a:off x="5160288" y="4808142"/>
            <a:ext cx="537968" cy="381643"/>
          </a:xfrm>
          <a:prstGeom prst="rect">
            <a:avLst/>
          </a:prstGeom>
        </p:spPr>
        <p:txBody>
          <a:bodyPr wrap="none" lIns="121920" rIns="121920" bIns="60960">
            <a:spAutoFit/>
          </a:bodyPr>
          <a:lstStyle/>
          <a:p>
            <a:pPr algn="ctr">
              <a:lnSpc>
                <a:spcPct val="89000"/>
              </a:lnSpc>
            </a:pPr>
            <a:r>
              <a:rPr lang="id-ID" sz="2000">
                <a:solidFill>
                  <a:srgbClr val="FFFFFF"/>
                </a:solidFill>
              </a:rPr>
              <a:t>02</a:t>
            </a:r>
            <a:endParaRPr lang="en-US" sz="2000" dirty="0">
              <a:solidFill>
                <a:srgbClr val="FFFFFF"/>
              </a:solidFill>
            </a:endParaRPr>
          </a:p>
        </p:txBody>
      </p:sp>
      <p:sp>
        <p:nvSpPr>
          <p:cNvPr id="70" name="Rounded Rectangle 69"/>
          <p:cNvSpPr/>
          <p:nvPr/>
        </p:nvSpPr>
        <p:spPr>
          <a:xfrm>
            <a:off x="8334335" y="3440621"/>
            <a:ext cx="555387" cy="5509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chemeClr val="bg1">
                  <a:lumMod val="50000"/>
                </a:schemeClr>
              </a:solidFill>
            </a:endParaRPr>
          </a:p>
        </p:txBody>
      </p:sp>
      <p:sp>
        <p:nvSpPr>
          <p:cNvPr id="73" name="Text Placeholder 5"/>
          <p:cNvSpPr txBox="1">
            <a:spLocks/>
          </p:cNvSpPr>
          <p:nvPr/>
        </p:nvSpPr>
        <p:spPr>
          <a:xfrm>
            <a:off x="9064535" y="3599742"/>
            <a:ext cx="2205317" cy="547980"/>
          </a:xfrm>
          <a:prstGeom prst="rect">
            <a:avLst/>
          </a:prstGeom>
        </p:spPr>
        <p:txBody>
          <a:bodyPr vert="horz" lIns="91440" tIns="45720" rIns="91440" bIns="45720" rtlCol="0">
            <a:noAutofit/>
          </a:bodyPr>
          <a:lstStyle>
            <a:lvl1pPr marL="0" indent="0" algn="ctr" defTabSz="914400" rtl="0" eaLnBrk="1" latinLnBrk="0" hangingPunct="1">
              <a:lnSpc>
                <a:spcPct val="86000"/>
              </a:lnSpc>
              <a:spcBef>
                <a:spcPts val="0"/>
              </a:spcBef>
              <a:buFont typeface="Arial" panose="020B0604020202020204" pitchFamily="34" charset="0"/>
              <a:buNone/>
              <a:defRPr sz="16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10000"/>
              </a:lnSpc>
            </a:pPr>
            <a:endParaRPr lang="id-ID" sz="1200" dirty="0"/>
          </a:p>
        </p:txBody>
      </p:sp>
      <p:sp>
        <p:nvSpPr>
          <p:cNvPr id="78" name="Rectangle 77"/>
          <p:cNvSpPr/>
          <p:nvPr/>
        </p:nvSpPr>
        <p:spPr>
          <a:xfrm>
            <a:off x="8351753" y="3541748"/>
            <a:ext cx="537968" cy="381643"/>
          </a:xfrm>
          <a:prstGeom prst="rect">
            <a:avLst/>
          </a:prstGeom>
        </p:spPr>
        <p:txBody>
          <a:bodyPr wrap="none" lIns="121920" rIns="121920" bIns="60960">
            <a:spAutoFit/>
          </a:bodyPr>
          <a:lstStyle/>
          <a:p>
            <a:pPr algn="ctr">
              <a:lnSpc>
                <a:spcPct val="89000"/>
              </a:lnSpc>
            </a:pPr>
            <a:r>
              <a:rPr lang="id-ID" sz="2000">
                <a:solidFill>
                  <a:srgbClr val="FFFFFF"/>
                </a:solidFill>
              </a:rPr>
              <a:t>03</a:t>
            </a:r>
            <a:endParaRPr lang="en-US" sz="2000" dirty="0">
              <a:solidFill>
                <a:srgbClr val="FFFFFF"/>
              </a:solidFill>
            </a:endParaRPr>
          </a:p>
        </p:txBody>
      </p:sp>
      <p:sp>
        <p:nvSpPr>
          <p:cNvPr id="42" name="ZoneTexte 41">
            <a:extLst>
              <a:ext uri="{FF2B5EF4-FFF2-40B4-BE49-F238E27FC236}">
                <a16:creationId xmlns:a16="http://schemas.microsoft.com/office/drawing/2014/main" id="{867C1DCE-7DAC-4DDF-8CDC-AA743510FB06}"/>
              </a:ext>
            </a:extLst>
          </p:cNvPr>
          <p:cNvSpPr txBox="1"/>
          <p:nvPr/>
        </p:nvSpPr>
        <p:spPr>
          <a:xfrm>
            <a:off x="9051087" y="3362655"/>
            <a:ext cx="2519964" cy="738664"/>
          </a:xfrm>
          <a:prstGeom prst="rect">
            <a:avLst/>
          </a:prstGeom>
          <a:noFill/>
        </p:spPr>
        <p:txBody>
          <a:bodyPr wrap="square">
            <a:spAutoFit/>
          </a:bodyPr>
          <a:lstStyle/>
          <a:p>
            <a:r>
              <a:rPr lang="fr-FR" sz="1400" b="0" i="0" dirty="0">
                <a:solidFill>
                  <a:srgbClr val="6E7076"/>
                </a:solidFill>
                <a:effectLst/>
                <a:latin typeface="Open Sans" panose="020B0606030504020204" pitchFamily="34" charset="0"/>
                <a:ea typeface="Open Sans" panose="020B0606030504020204" pitchFamily="34" charset="0"/>
                <a:cs typeface="Open Sans" panose="020B0606030504020204" pitchFamily="34" charset="0"/>
              </a:rPr>
              <a:t>Entrer dans le secteur technologique en pleine expansion</a:t>
            </a:r>
            <a:endParaRPr lang="fr-FR"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2572172"/>
      </p:ext>
    </p:extLst>
  </p:cSld>
  <p:clrMapOvr>
    <a:masterClrMapping/>
  </p:clrMapOvr>
</p:sld>
</file>

<file path=ppt/theme/theme1.xml><?xml version="1.0" encoding="utf-8"?>
<a:theme xmlns:a="http://schemas.openxmlformats.org/drawingml/2006/main" name="Content">
  <a:themeElements>
    <a:clrScheme name="ALVEO">
      <a:dk1>
        <a:srgbClr val="7F7F7F"/>
      </a:dk1>
      <a:lt1>
        <a:srgbClr val="FFFFFF"/>
      </a:lt1>
      <a:dk2>
        <a:srgbClr val="000000"/>
      </a:dk2>
      <a:lt2>
        <a:srgbClr val="FFFFFF"/>
      </a:lt2>
      <a:accent1>
        <a:srgbClr val="000000"/>
      </a:accent1>
      <a:accent2>
        <a:srgbClr val="9E9B7C"/>
      </a:accent2>
      <a:accent3>
        <a:srgbClr val="4B5050"/>
      </a:accent3>
      <a:accent4>
        <a:srgbClr val="91969B"/>
      </a:accent4>
      <a:accent5>
        <a:srgbClr val="4B5050"/>
      </a:accent5>
      <a:accent6>
        <a:srgbClr val="91969B"/>
      </a:accent6>
      <a:hlink>
        <a:srgbClr val="F33B48"/>
      </a:hlink>
      <a:folHlink>
        <a:srgbClr val="FFC000"/>
      </a:folHlink>
    </a:clrScheme>
    <a:fontScheme name="Custom 10">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28326</TotalTime>
  <Words>402</Words>
  <Application>Microsoft Office PowerPoint</Application>
  <PresentationFormat>Grand écran</PresentationFormat>
  <Paragraphs>50</Paragraphs>
  <Slides>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vt:i4>
      </vt:variant>
    </vt:vector>
  </HeadingPairs>
  <TitlesOfParts>
    <vt:vector size="14" baseType="lpstr">
      <vt:lpstr>Arial</vt:lpstr>
      <vt:lpstr>Calibri</vt:lpstr>
      <vt:lpstr>Inter</vt:lpstr>
      <vt:lpstr>Montserrat</vt:lpstr>
      <vt:lpstr>Open Sans</vt:lpstr>
      <vt:lpstr>Roboto</vt:lpstr>
      <vt:lpstr>Content</vt:lpstr>
      <vt:lpstr>Présentation PowerPoint</vt:lpstr>
      <vt:lpstr>Présentation PowerPoint</vt:lpstr>
      <vt:lpstr>Présentation PowerPoint</vt:lpstr>
      <vt:lpstr>Présentation PowerPoint</vt:lpstr>
      <vt:lpstr>Présentation PowerPoint</vt:lpstr>
      <vt:lpstr>Présentation PowerPoint</vt:lpstr>
      <vt:lpstr>Pour quoi vous choisi d’apprendre le web?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Steven</dc:creator>
  <cp:lastModifiedBy>Lenovo</cp:lastModifiedBy>
  <cp:revision>3988</cp:revision>
  <dcterms:created xsi:type="dcterms:W3CDTF">2016-01-05T00:34:33Z</dcterms:created>
  <dcterms:modified xsi:type="dcterms:W3CDTF">2022-08-04T02:55:01Z</dcterms:modified>
</cp:coreProperties>
</file>